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6" r:id="rId1"/>
    <p:sldMasterId id="2147483876" r:id="rId2"/>
  </p:sldMasterIdLst>
  <p:notesMasterIdLst>
    <p:notesMasterId r:id="rId24"/>
  </p:notesMasterIdLst>
  <p:sldIdLst>
    <p:sldId id="256" r:id="rId3"/>
    <p:sldId id="278" r:id="rId4"/>
    <p:sldId id="270" r:id="rId5"/>
    <p:sldId id="271" r:id="rId6"/>
    <p:sldId id="259" r:id="rId7"/>
    <p:sldId id="261" r:id="rId8"/>
    <p:sldId id="264" r:id="rId9"/>
    <p:sldId id="262" r:id="rId10"/>
    <p:sldId id="265" r:id="rId11"/>
    <p:sldId id="272" r:id="rId12"/>
    <p:sldId id="273" r:id="rId13"/>
    <p:sldId id="276" r:id="rId14"/>
    <p:sldId id="282" r:id="rId15"/>
    <p:sldId id="286" r:id="rId16"/>
    <p:sldId id="283" r:id="rId17"/>
    <p:sldId id="284" r:id="rId18"/>
    <p:sldId id="274" r:id="rId19"/>
    <p:sldId id="287" r:id="rId20"/>
    <p:sldId id="281" r:id="rId21"/>
    <p:sldId id="277" r:id="rId22"/>
    <p:sldId id="280" r:id="rId23"/>
  </p:sldIdLst>
  <p:sldSz cx="12192000" cy="6858000"/>
  <p:notesSz cx="6858000" cy="9144000"/>
  <p:embeddedFontLst>
    <p:embeddedFont>
      <p:font typeface="微軟正黑體" panose="020B0604030504040204" pitchFamily="34" charset="-120"/>
      <p:regular r:id="rId25"/>
      <p:bold r:id="rId26"/>
    </p:embeddedFont>
    <p:embeddedFont>
      <p:font typeface="Gen Jyuu Gothic X Monospace Med" panose="02020500000000000000" charset="-120"/>
      <p:regular r:id="rId27"/>
    </p:embeddedFont>
    <p:embeddedFont>
      <p:font typeface="標楷體" panose="03000509000000000000" pitchFamily="65" charset="-120"/>
      <p:regular r:id="rId28"/>
    </p:embeddedFont>
    <p:embeddedFont>
      <p:font typeface="Gen Jyuu GothicX Normal" panose="02020500000000000000" charset="-120"/>
      <p:regular r:id="rId29"/>
    </p:embeddedFont>
    <p:embeddedFont>
      <p:font typeface="Gen Jyuu Gothic XP Bold" panose="02020500000000000000" charset="-120"/>
      <p:bold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alibri Light" panose="020F0302020204030204" pitchFamily="34" charset="0"/>
      <p:regular r:id="rId35"/>
      <p:italic r:id="rId36"/>
    </p:embeddedFont>
    <p:embeddedFont>
      <p:font typeface="Tw Cen MT" panose="020B0602020104020603" pitchFamily="34" charset="0"/>
      <p:regular r:id="rId37"/>
      <p:bold r:id="rId38"/>
      <p:italic r:id="rId39"/>
      <p:boldItalic r:id="rId40"/>
    </p:embeddedFont>
    <p:embeddedFont>
      <p:font typeface="Wingdings 2" panose="05020102010507070707" pitchFamily="18" charset="2"/>
      <p:regular r:id="rId41"/>
    </p:embeddedFont>
    <p:embeddedFont>
      <p:font typeface="Gen Jyuu Gothic X Monospace Bol" panose="02020500000000000000" charset="-120"/>
      <p:bold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935" autoAdjust="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19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7.fntdata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font" Target="fonts/font17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33A0F96-E442-4532-A8DD-F937B46C8881}" type="doc">
      <dgm:prSet loTypeId="urn:microsoft.com/office/officeart/2008/layout/VerticalAccen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24831A02-3FB5-4522-9C5F-653D2685A8E8}">
      <dgm:prSet/>
      <dgm:spPr/>
      <dgm:t>
        <a:bodyPr/>
        <a:lstStyle/>
        <a:p>
          <a:pPr rtl="0"/>
          <a:r>
            <a:rPr lang="en-US" altLang="zh-TW" b="1" dirty="0" smtClean="0"/>
            <a:t>1. </a:t>
          </a:r>
          <a:r>
            <a:rPr lang="zh-TW" b="1" dirty="0" smtClean="0"/>
            <a:t>自動提醒</a:t>
          </a:r>
          <a:r>
            <a:rPr lang="en-US" altLang="zh-TW" b="1" dirty="0" smtClean="0"/>
            <a:t>(</a:t>
          </a:r>
          <a:r>
            <a:rPr lang="zh-TW" altLang="en-US" b="1" dirty="0" smtClean="0"/>
            <a:t>生活作息</a:t>
          </a:r>
          <a:r>
            <a:rPr lang="en-US" altLang="zh-TW" b="1" dirty="0" smtClean="0"/>
            <a:t>)</a:t>
          </a:r>
          <a:endParaRPr lang="zh-TW" dirty="0"/>
        </a:p>
      </dgm:t>
    </dgm:pt>
    <dgm:pt modelId="{3FBAFA21-66AA-4BE5-AE71-1408FF44E469}" type="parTrans" cxnId="{D3D90331-6EC4-4A40-8473-8C7AFA120534}">
      <dgm:prSet/>
      <dgm:spPr/>
      <dgm:t>
        <a:bodyPr/>
        <a:lstStyle/>
        <a:p>
          <a:endParaRPr lang="zh-TW" altLang="en-US"/>
        </a:p>
      </dgm:t>
    </dgm:pt>
    <dgm:pt modelId="{768D8A34-B4AD-4740-A962-29490CF5135E}" type="sibTrans" cxnId="{D3D90331-6EC4-4A40-8473-8C7AFA120534}">
      <dgm:prSet/>
      <dgm:spPr/>
      <dgm:t>
        <a:bodyPr/>
        <a:lstStyle/>
        <a:p>
          <a:endParaRPr lang="zh-TW" altLang="en-US"/>
        </a:p>
      </dgm:t>
    </dgm:pt>
    <dgm:pt modelId="{F9238EA0-4FE6-4F17-8A98-73183BB71969}">
      <dgm:prSet/>
      <dgm:spPr/>
      <dgm:t>
        <a:bodyPr/>
        <a:lstStyle/>
        <a:p>
          <a:pPr rtl="0"/>
          <a:r>
            <a:rPr lang="en-US" altLang="zh-TW" b="1" dirty="0" smtClean="0"/>
            <a:t>2. </a:t>
          </a:r>
          <a:r>
            <a:rPr lang="zh-TW" altLang="en-US" b="1" dirty="0" smtClean="0"/>
            <a:t>整合</a:t>
          </a:r>
          <a:r>
            <a:rPr lang="zh-TW" b="1" dirty="0" smtClean="0"/>
            <a:t>資料</a:t>
          </a:r>
          <a:r>
            <a:rPr lang="zh-TW" altLang="en-US" b="1" dirty="0" smtClean="0"/>
            <a:t>，</a:t>
          </a:r>
          <a:r>
            <a:rPr lang="zh-TW" b="1" dirty="0" smtClean="0"/>
            <a:t>便於系統預判</a:t>
          </a:r>
          <a:endParaRPr lang="zh-TW" dirty="0"/>
        </a:p>
      </dgm:t>
    </dgm:pt>
    <dgm:pt modelId="{D83AB664-61B8-4E0F-A3D3-89002230713A}" type="parTrans" cxnId="{BDC45EAB-3197-4BFF-AE7A-7CFB4DF02B11}">
      <dgm:prSet/>
      <dgm:spPr/>
      <dgm:t>
        <a:bodyPr/>
        <a:lstStyle/>
        <a:p>
          <a:endParaRPr lang="zh-TW" altLang="en-US"/>
        </a:p>
      </dgm:t>
    </dgm:pt>
    <dgm:pt modelId="{CFA4030F-3AA7-4210-A4E1-40605E4FC4B6}" type="sibTrans" cxnId="{BDC45EAB-3197-4BFF-AE7A-7CFB4DF02B11}">
      <dgm:prSet/>
      <dgm:spPr/>
      <dgm:t>
        <a:bodyPr/>
        <a:lstStyle/>
        <a:p>
          <a:endParaRPr lang="zh-TW" altLang="en-US"/>
        </a:p>
      </dgm:t>
    </dgm:pt>
    <dgm:pt modelId="{E70728E9-AB24-487F-B2C2-75D972D12D3F}">
      <dgm:prSet/>
      <dgm:spPr/>
      <dgm:t>
        <a:bodyPr/>
        <a:lstStyle/>
        <a:p>
          <a:pPr rtl="0"/>
          <a:r>
            <a:rPr lang="en-US" altLang="zh-TW" b="1" dirty="0" smtClean="0"/>
            <a:t>3. </a:t>
          </a:r>
          <a:r>
            <a:rPr lang="zh-TW" altLang="en-US" b="1" dirty="0" smtClean="0"/>
            <a:t>結合</a:t>
          </a:r>
          <a:r>
            <a:rPr lang="zh-TW" b="1" dirty="0" smtClean="0"/>
            <a:t>經緯度與事件</a:t>
          </a:r>
          <a:r>
            <a:rPr lang="zh-TW" altLang="en-US" b="1" dirty="0" smtClean="0">
              <a:latin typeface="+mn-ea"/>
              <a:ea typeface="+mn-ea"/>
            </a:rPr>
            <a:t>，提供基於位置的服務</a:t>
          </a:r>
          <a:r>
            <a:rPr lang="en-US" altLang="zh-TW" b="1" dirty="0" smtClean="0">
              <a:latin typeface="+mn-ea"/>
              <a:ea typeface="+mn-ea"/>
            </a:rPr>
            <a:t>(LBS)</a:t>
          </a:r>
          <a:endParaRPr lang="zh-TW" dirty="0">
            <a:latin typeface="+mn-ea"/>
            <a:ea typeface="+mn-ea"/>
          </a:endParaRPr>
        </a:p>
      </dgm:t>
    </dgm:pt>
    <dgm:pt modelId="{50A79512-BEDE-4C86-AF11-4C003BA55D76}" type="parTrans" cxnId="{5A41D080-4993-484A-B847-24C245CB9709}">
      <dgm:prSet/>
      <dgm:spPr/>
      <dgm:t>
        <a:bodyPr/>
        <a:lstStyle/>
        <a:p>
          <a:endParaRPr lang="zh-TW" altLang="en-US"/>
        </a:p>
      </dgm:t>
    </dgm:pt>
    <dgm:pt modelId="{BF59B21F-91BC-4900-87A3-6ADACA5074A8}" type="sibTrans" cxnId="{5A41D080-4993-484A-B847-24C245CB9709}">
      <dgm:prSet/>
      <dgm:spPr/>
      <dgm:t>
        <a:bodyPr/>
        <a:lstStyle/>
        <a:p>
          <a:endParaRPr lang="zh-TW" altLang="en-US"/>
        </a:p>
      </dgm:t>
    </dgm:pt>
    <dgm:pt modelId="{DC58266A-976C-41BB-9D44-CFA42564A431}">
      <dgm:prSet/>
      <dgm:spPr/>
      <dgm:t>
        <a:bodyPr/>
        <a:lstStyle/>
        <a:p>
          <a:pPr rtl="0"/>
          <a:r>
            <a:rPr lang="en-US" altLang="zh-TW" b="1" dirty="0" smtClean="0"/>
            <a:t>4. </a:t>
          </a:r>
          <a:r>
            <a:rPr lang="zh-TW" b="1" dirty="0" smtClean="0"/>
            <a:t>統計圖表</a:t>
          </a:r>
          <a:r>
            <a:rPr lang="en-US" b="1" dirty="0" smtClean="0"/>
            <a:t>(</a:t>
          </a:r>
          <a:r>
            <a:rPr lang="zh-TW" b="1" dirty="0" smtClean="0"/>
            <a:t>財務管理、活動紀錄</a:t>
          </a:r>
          <a:r>
            <a:rPr lang="en-US" b="1" dirty="0" smtClean="0"/>
            <a:t>)</a:t>
          </a:r>
          <a:endParaRPr lang="zh-TW" dirty="0"/>
        </a:p>
      </dgm:t>
    </dgm:pt>
    <dgm:pt modelId="{86E568C9-F5F7-4700-863D-ADD05753BCE6}" type="parTrans" cxnId="{2F9FE23F-DEA3-4A11-AB52-CF1F1E822F8E}">
      <dgm:prSet/>
      <dgm:spPr/>
      <dgm:t>
        <a:bodyPr/>
        <a:lstStyle/>
        <a:p>
          <a:endParaRPr lang="zh-TW" altLang="en-US"/>
        </a:p>
      </dgm:t>
    </dgm:pt>
    <dgm:pt modelId="{40954AEA-D748-4A82-95B9-A9FA99B90BE8}" type="sibTrans" cxnId="{2F9FE23F-DEA3-4A11-AB52-CF1F1E822F8E}">
      <dgm:prSet/>
      <dgm:spPr/>
      <dgm:t>
        <a:bodyPr/>
        <a:lstStyle/>
        <a:p>
          <a:endParaRPr lang="zh-TW" altLang="en-US"/>
        </a:p>
      </dgm:t>
    </dgm:pt>
    <dgm:pt modelId="{A8AAB8CB-A2B1-4ABC-9904-E956363A5791}">
      <dgm:prSet/>
      <dgm:spPr/>
      <dgm:t>
        <a:bodyPr/>
        <a:lstStyle/>
        <a:p>
          <a:pPr rtl="0"/>
          <a:r>
            <a:rPr lang="en-US" altLang="zh-TW" b="1" dirty="0" smtClean="0"/>
            <a:t>5. </a:t>
          </a:r>
          <a:r>
            <a:rPr lang="zh-TW" b="1" dirty="0" smtClean="0"/>
            <a:t>簡單的記賬和行事曆</a:t>
          </a:r>
          <a:endParaRPr lang="zh-TW" dirty="0"/>
        </a:p>
      </dgm:t>
    </dgm:pt>
    <dgm:pt modelId="{ABF41346-636A-4433-94A9-27EFD4A5E747}" type="parTrans" cxnId="{9D049FE6-DFD9-4D13-95C5-7CC2C6586A13}">
      <dgm:prSet/>
      <dgm:spPr/>
      <dgm:t>
        <a:bodyPr/>
        <a:lstStyle/>
        <a:p>
          <a:endParaRPr lang="zh-TW" altLang="en-US"/>
        </a:p>
      </dgm:t>
    </dgm:pt>
    <dgm:pt modelId="{E8766F3B-08AC-4D17-8BD7-C98DD48FA8AC}" type="sibTrans" cxnId="{9D049FE6-DFD9-4D13-95C5-7CC2C6586A13}">
      <dgm:prSet/>
      <dgm:spPr/>
      <dgm:t>
        <a:bodyPr/>
        <a:lstStyle/>
        <a:p>
          <a:endParaRPr lang="zh-TW" altLang="en-US"/>
        </a:p>
      </dgm:t>
    </dgm:pt>
    <dgm:pt modelId="{2CCD2145-2ED3-41DA-AEC0-5813F5E4FCDD}" type="pres">
      <dgm:prSet presAssocID="{333A0F96-E442-4532-A8DD-F937B46C8881}" presName="Name0" presStyleCnt="0">
        <dgm:presLayoutVars>
          <dgm:chMax/>
          <dgm:chPref/>
          <dgm:dir/>
        </dgm:presLayoutVars>
      </dgm:prSet>
      <dgm:spPr/>
      <dgm:t>
        <a:bodyPr/>
        <a:lstStyle/>
        <a:p>
          <a:endParaRPr lang="zh-TW" altLang="en-US"/>
        </a:p>
      </dgm:t>
    </dgm:pt>
    <dgm:pt modelId="{2B0EBB64-A356-4AB7-9392-F27BA0B8C45B}" type="pres">
      <dgm:prSet presAssocID="{24831A02-3FB5-4522-9C5F-653D2685A8E8}" presName="parenttextcomposite" presStyleCnt="0"/>
      <dgm:spPr/>
    </dgm:pt>
    <dgm:pt modelId="{4DB92B6B-D077-4369-A223-D5A77CD7DDA1}" type="pres">
      <dgm:prSet presAssocID="{24831A02-3FB5-4522-9C5F-653D2685A8E8}" presName="parenttext" presStyleLbl="revTx" presStyleIdx="0" presStyleCnt="5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AA423E5-B58E-4BC2-816B-9F3D6AC13750}" type="pres">
      <dgm:prSet presAssocID="{24831A02-3FB5-4522-9C5F-653D2685A8E8}" presName="parallelogramComposite" presStyleCnt="0"/>
      <dgm:spPr/>
    </dgm:pt>
    <dgm:pt modelId="{627172C3-9141-4CB3-B953-AEF11DE01B2E}" type="pres">
      <dgm:prSet presAssocID="{24831A02-3FB5-4522-9C5F-653D2685A8E8}" presName="parallelogram1" presStyleLbl="alignNode1" presStyleIdx="0" presStyleCnt="35"/>
      <dgm:spPr/>
    </dgm:pt>
    <dgm:pt modelId="{829F6289-3614-4B70-8A87-556FA711680C}" type="pres">
      <dgm:prSet presAssocID="{24831A02-3FB5-4522-9C5F-653D2685A8E8}" presName="parallelogram2" presStyleLbl="alignNode1" presStyleIdx="1" presStyleCnt="35"/>
      <dgm:spPr/>
    </dgm:pt>
    <dgm:pt modelId="{625C9125-A41D-4A26-A89D-FF71E4C2EB54}" type="pres">
      <dgm:prSet presAssocID="{24831A02-3FB5-4522-9C5F-653D2685A8E8}" presName="parallelogram3" presStyleLbl="alignNode1" presStyleIdx="2" presStyleCnt="35"/>
      <dgm:spPr/>
    </dgm:pt>
    <dgm:pt modelId="{AD342BF7-10E2-4A01-A756-7990067F4E7D}" type="pres">
      <dgm:prSet presAssocID="{24831A02-3FB5-4522-9C5F-653D2685A8E8}" presName="parallelogram4" presStyleLbl="alignNode1" presStyleIdx="3" presStyleCnt="35"/>
      <dgm:spPr/>
    </dgm:pt>
    <dgm:pt modelId="{B1B84E9C-75E3-430D-8F1A-A2AC10DB4027}" type="pres">
      <dgm:prSet presAssocID="{24831A02-3FB5-4522-9C5F-653D2685A8E8}" presName="parallelogram5" presStyleLbl="alignNode1" presStyleIdx="4" presStyleCnt="35"/>
      <dgm:spPr/>
    </dgm:pt>
    <dgm:pt modelId="{A10A30CA-9C14-45F1-B43C-09A30664ADF4}" type="pres">
      <dgm:prSet presAssocID="{24831A02-3FB5-4522-9C5F-653D2685A8E8}" presName="parallelogram6" presStyleLbl="alignNode1" presStyleIdx="5" presStyleCnt="35"/>
      <dgm:spPr/>
    </dgm:pt>
    <dgm:pt modelId="{BC05F026-A9AA-4C63-AAA7-68CE5D4C8E08}" type="pres">
      <dgm:prSet presAssocID="{24831A02-3FB5-4522-9C5F-653D2685A8E8}" presName="parallelogram7" presStyleLbl="alignNode1" presStyleIdx="6" presStyleCnt="35"/>
      <dgm:spPr/>
    </dgm:pt>
    <dgm:pt modelId="{86729AD3-BC26-4AEC-91C4-729EF46895B7}" type="pres">
      <dgm:prSet presAssocID="{768D8A34-B4AD-4740-A962-29490CF5135E}" presName="sibTrans" presStyleCnt="0"/>
      <dgm:spPr/>
    </dgm:pt>
    <dgm:pt modelId="{3A7FF15F-A941-4A77-84BD-6C1CDB2F7B24}" type="pres">
      <dgm:prSet presAssocID="{F9238EA0-4FE6-4F17-8A98-73183BB71969}" presName="parenttextcomposite" presStyleCnt="0"/>
      <dgm:spPr/>
    </dgm:pt>
    <dgm:pt modelId="{416A532E-9BA7-49D7-A81F-B380BD194FDB}" type="pres">
      <dgm:prSet presAssocID="{F9238EA0-4FE6-4F17-8A98-73183BB71969}" presName="parenttext" presStyleLbl="revTx" presStyleIdx="1" presStyleCnt="5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48D4C5D7-1091-49B5-A221-74AFC5E95511}" type="pres">
      <dgm:prSet presAssocID="{F9238EA0-4FE6-4F17-8A98-73183BB71969}" presName="parallelogramComposite" presStyleCnt="0"/>
      <dgm:spPr/>
    </dgm:pt>
    <dgm:pt modelId="{66512A06-210C-429D-980E-8CDE900AB2A8}" type="pres">
      <dgm:prSet presAssocID="{F9238EA0-4FE6-4F17-8A98-73183BB71969}" presName="parallelogram1" presStyleLbl="alignNode1" presStyleIdx="7" presStyleCnt="35"/>
      <dgm:spPr/>
    </dgm:pt>
    <dgm:pt modelId="{DE047872-192A-47D8-847E-BEF9F9EB3D05}" type="pres">
      <dgm:prSet presAssocID="{F9238EA0-4FE6-4F17-8A98-73183BB71969}" presName="parallelogram2" presStyleLbl="alignNode1" presStyleIdx="8" presStyleCnt="35"/>
      <dgm:spPr/>
    </dgm:pt>
    <dgm:pt modelId="{53FDEC03-71CA-481C-B59C-6F4B30F23FD7}" type="pres">
      <dgm:prSet presAssocID="{F9238EA0-4FE6-4F17-8A98-73183BB71969}" presName="parallelogram3" presStyleLbl="alignNode1" presStyleIdx="9" presStyleCnt="35"/>
      <dgm:spPr/>
    </dgm:pt>
    <dgm:pt modelId="{ABD0FD32-295A-444A-A236-826889C3F671}" type="pres">
      <dgm:prSet presAssocID="{F9238EA0-4FE6-4F17-8A98-73183BB71969}" presName="parallelogram4" presStyleLbl="alignNode1" presStyleIdx="10" presStyleCnt="35"/>
      <dgm:spPr/>
    </dgm:pt>
    <dgm:pt modelId="{0E192F8B-67A9-4CA8-B433-1F085EDE3560}" type="pres">
      <dgm:prSet presAssocID="{F9238EA0-4FE6-4F17-8A98-73183BB71969}" presName="parallelogram5" presStyleLbl="alignNode1" presStyleIdx="11" presStyleCnt="35"/>
      <dgm:spPr/>
    </dgm:pt>
    <dgm:pt modelId="{B60B424D-BE05-4032-B700-F8D63DEE6391}" type="pres">
      <dgm:prSet presAssocID="{F9238EA0-4FE6-4F17-8A98-73183BB71969}" presName="parallelogram6" presStyleLbl="alignNode1" presStyleIdx="12" presStyleCnt="35"/>
      <dgm:spPr/>
    </dgm:pt>
    <dgm:pt modelId="{66B622C3-7FB6-4275-8EF3-941F60959502}" type="pres">
      <dgm:prSet presAssocID="{F9238EA0-4FE6-4F17-8A98-73183BB71969}" presName="parallelogram7" presStyleLbl="alignNode1" presStyleIdx="13" presStyleCnt="35"/>
      <dgm:spPr/>
    </dgm:pt>
    <dgm:pt modelId="{391D9072-AA87-4EE5-BB17-5A8C0BA32F9F}" type="pres">
      <dgm:prSet presAssocID="{CFA4030F-3AA7-4210-A4E1-40605E4FC4B6}" presName="sibTrans" presStyleCnt="0"/>
      <dgm:spPr/>
    </dgm:pt>
    <dgm:pt modelId="{E0C65D33-2F21-4412-A2F5-ABB853F0AEAF}" type="pres">
      <dgm:prSet presAssocID="{E70728E9-AB24-487F-B2C2-75D972D12D3F}" presName="parenttextcomposite" presStyleCnt="0"/>
      <dgm:spPr/>
    </dgm:pt>
    <dgm:pt modelId="{77A736C8-EE9C-4962-B861-2B3368403899}" type="pres">
      <dgm:prSet presAssocID="{E70728E9-AB24-487F-B2C2-75D972D12D3F}" presName="parenttext" presStyleLbl="revTx" presStyleIdx="2" presStyleCnt="5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B6CDE01-A97E-42D7-8B1F-49966EA4A7E2}" type="pres">
      <dgm:prSet presAssocID="{E70728E9-AB24-487F-B2C2-75D972D12D3F}" presName="parallelogramComposite" presStyleCnt="0"/>
      <dgm:spPr/>
    </dgm:pt>
    <dgm:pt modelId="{F7762FC9-B0D8-4711-974C-8D95DAA9F7F9}" type="pres">
      <dgm:prSet presAssocID="{E70728E9-AB24-487F-B2C2-75D972D12D3F}" presName="parallelogram1" presStyleLbl="alignNode1" presStyleIdx="14" presStyleCnt="35"/>
      <dgm:spPr/>
    </dgm:pt>
    <dgm:pt modelId="{5454AF8C-14B0-4E14-A371-E5F75E45EB43}" type="pres">
      <dgm:prSet presAssocID="{E70728E9-AB24-487F-B2C2-75D972D12D3F}" presName="parallelogram2" presStyleLbl="alignNode1" presStyleIdx="15" presStyleCnt="35"/>
      <dgm:spPr/>
    </dgm:pt>
    <dgm:pt modelId="{7335AE4A-FAFC-42FD-B839-38D938DFCC94}" type="pres">
      <dgm:prSet presAssocID="{E70728E9-AB24-487F-B2C2-75D972D12D3F}" presName="parallelogram3" presStyleLbl="alignNode1" presStyleIdx="16" presStyleCnt="35"/>
      <dgm:spPr/>
    </dgm:pt>
    <dgm:pt modelId="{DAA51C79-B26F-445D-BEBE-15214DD4F665}" type="pres">
      <dgm:prSet presAssocID="{E70728E9-AB24-487F-B2C2-75D972D12D3F}" presName="parallelogram4" presStyleLbl="alignNode1" presStyleIdx="17" presStyleCnt="35"/>
      <dgm:spPr/>
    </dgm:pt>
    <dgm:pt modelId="{9721B622-41AB-4CCC-83F0-730F8BAFA02E}" type="pres">
      <dgm:prSet presAssocID="{E70728E9-AB24-487F-B2C2-75D972D12D3F}" presName="parallelogram5" presStyleLbl="alignNode1" presStyleIdx="18" presStyleCnt="35"/>
      <dgm:spPr/>
    </dgm:pt>
    <dgm:pt modelId="{03B96D27-A878-45B0-81CA-7EA53067BC2A}" type="pres">
      <dgm:prSet presAssocID="{E70728E9-AB24-487F-B2C2-75D972D12D3F}" presName="parallelogram6" presStyleLbl="alignNode1" presStyleIdx="19" presStyleCnt="35"/>
      <dgm:spPr/>
    </dgm:pt>
    <dgm:pt modelId="{38D8514A-A67C-4970-9760-693684ABDD35}" type="pres">
      <dgm:prSet presAssocID="{E70728E9-AB24-487F-B2C2-75D972D12D3F}" presName="parallelogram7" presStyleLbl="alignNode1" presStyleIdx="20" presStyleCnt="35"/>
      <dgm:spPr/>
    </dgm:pt>
    <dgm:pt modelId="{2195C5B8-156E-4031-9E58-4C7CD97A5C18}" type="pres">
      <dgm:prSet presAssocID="{BF59B21F-91BC-4900-87A3-6ADACA5074A8}" presName="sibTrans" presStyleCnt="0"/>
      <dgm:spPr/>
    </dgm:pt>
    <dgm:pt modelId="{AC5D4DB6-FABA-48AB-AD52-67B19F239BCD}" type="pres">
      <dgm:prSet presAssocID="{DC58266A-976C-41BB-9D44-CFA42564A431}" presName="parenttextcomposite" presStyleCnt="0"/>
      <dgm:spPr/>
    </dgm:pt>
    <dgm:pt modelId="{E86AC0E6-0666-4A8F-8C85-622ADC655939}" type="pres">
      <dgm:prSet presAssocID="{DC58266A-976C-41BB-9D44-CFA42564A431}" presName="parenttext" presStyleLbl="revTx" presStyleIdx="3" presStyleCnt="5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9F640FE4-23C6-4C53-9692-2F5735532EF7}" type="pres">
      <dgm:prSet presAssocID="{DC58266A-976C-41BB-9D44-CFA42564A431}" presName="parallelogramComposite" presStyleCnt="0"/>
      <dgm:spPr/>
    </dgm:pt>
    <dgm:pt modelId="{4BBC4C60-52F4-4784-9D34-E0BB117C08BB}" type="pres">
      <dgm:prSet presAssocID="{DC58266A-976C-41BB-9D44-CFA42564A431}" presName="parallelogram1" presStyleLbl="alignNode1" presStyleIdx="21" presStyleCnt="35"/>
      <dgm:spPr/>
    </dgm:pt>
    <dgm:pt modelId="{38AC3706-D02D-469D-8B96-5D21DAD259BD}" type="pres">
      <dgm:prSet presAssocID="{DC58266A-976C-41BB-9D44-CFA42564A431}" presName="parallelogram2" presStyleLbl="alignNode1" presStyleIdx="22" presStyleCnt="35"/>
      <dgm:spPr/>
    </dgm:pt>
    <dgm:pt modelId="{A93C4DB8-D8DC-482A-A9A7-25A7B918E7AF}" type="pres">
      <dgm:prSet presAssocID="{DC58266A-976C-41BB-9D44-CFA42564A431}" presName="parallelogram3" presStyleLbl="alignNode1" presStyleIdx="23" presStyleCnt="35"/>
      <dgm:spPr/>
    </dgm:pt>
    <dgm:pt modelId="{9EEA935D-7278-473B-B616-93B06ABE769E}" type="pres">
      <dgm:prSet presAssocID="{DC58266A-976C-41BB-9D44-CFA42564A431}" presName="parallelogram4" presStyleLbl="alignNode1" presStyleIdx="24" presStyleCnt="35"/>
      <dgm:spPr/>
    </dgm:pt>
    <dgm:pt modelId="{597364EA-83C2-43E7-BC23-1FF43B1245DC}" type="pres">
      <dgm:prSet presAssocID="{DC58266A-976C-41BB-9D44-CFA42564A431}" presName="parallelogram5" presStyleLbl="alignNode1" presStyleIdx="25" presStyleCnt="35"/>
      <dgm:spPr/>
    </dgm:pt>
    <dgm:pt modelId="{EC977C1F-A3BA-4569-85D9-9A2F1E3EE78C}" type="pres">
      <dgm:prSet presAssocID="{DC58266A-976C-41BB-9D44-CFA42564A431}" presName="parallelogram6" presStyleLbl="alignNode1" presStyleIdx="26" presStyleCnt="35"/>
      <dgm:spPr/>
    </dgm:pt>
    <dgm:pt modelId="{399ABAD1-8350-4E40-BD53-178414517BBE}" type="pres">
      <dgm:prSet presAssocID="{DC58266A-976C-41BB-9D44-CFA42564A431}" presName="parallelogram7" presStyleLbl="alignNode1" presStyleIdx="27" presStyleCnt="35"/>
      <dgm:spPr/>
    </dgm:pt>
    <dgm:pt modelId="{9A0B8543-2165-4758-8935-5BEEF8107F51}" type="pres">
      <dgm:prSet presAssocID="{40954AEA-D748-4A82-95B9-A9FA99B90BE8}" presName="sibTrans" presStyleCnt="0"/>
      <dgm:spPr/>
    </dgm:pt>
    <dgm:pt modelId="{5136D1F3-A8EF-4AE7-9062-07C70F991F03}" type="pres">
      <dgm:prSet presAssocID="{A8AAB8CB-A2B1-4ABC-9904-E956363A5791}" presName="parenttextcomposite" presStyleCnt="0"/>
      <dgm:spPr/>
    </dgm:pt>
    <dgm:pt modelId="{70262771-FC36-41BD-96EE-26DB4A1BB8CB}" type="pres">
      <dgm:prSet presAssocID="{A8AAB8CB-A2B1-4ABC-9904-E956363A5791}" presName="parenttext" presStyleLbl="revTx" presStyleIdx="4" presStyleCnt="5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EF3559D-F9C5-4ACB-ABE5-45E7F27ECD39}" type="pres">
      <dgm:prSet presAssocID="{A8AAB8CB-A2B1-4ABC-9904-E956363A5791}" presName="parallelogramComposite" presStyleCnt="0"/>
      <dgm:spPr/>
    </dgm:pt>
    <dgm:pt modelId="{03A618B7-4485-43E3-B0DB-72B4E17CA8A1}" type="pres">
      <dgm:prSet presAssocID="{A8AAB8CB-A2B1-4ABC-9904-E956363A5791}" presName="parallelogram1" presStyleLbl="alignNode1" presStyleIdx="28" presStyleCnt="35"/>
      <dgm:spPr/>
    </dgm:pt>
    <dgm:pt modelId="{AE0F8EFE-3EE8-45C2-AAB9-8083D99A1828}" type="pres">
      <dgm:prSet presAssocID="{A8AAB8CB-A2B1-4ABC-9904-E956363A5791}" presName="parallelogram2" presStyleLbl="alignNode1" presStyleIdx="29" presStyleCnt="35"/>
      <dgm:spPr/>
    </dgm:pt>
    <dgm:pt modelId="{77935235-F4EA-4E08-AD08-860281CAD669}" type="pres">
      <dgm:prSet presAssocID="{A8AAB8CB-A2B1-4ABC-9904-E956363A5791}" presName="parallelogram3" presStyleLbl="alignNode1" presStyleIdx="30" presStyleCnt="35"/>
      <dgm:spPr/>
    </dgm:pt>
    <dgm:pt modelId="{C1B57080-6A18-44F0-A621-A3B32AF1E1DD}" type="pres">
      <dgm:prSet presAssocID="{A8AAB8CB-A2B1-4ABC-9904-E956363A5791}" presName="parallelogram4" presStyleLbl="alignNode1" presStyleIdx="31" presStyleCnt="35"/>
      <dgm:spPr/>
    </dgm:pt>
    <dgm:pt modelId="{17850699-A74C-4D61-B39C-3729C43B9A16}" type="pres">
      <dgm:prSet presAssocID="{A8AAB8CB-A2B1-4ABC-9904-E956363A5791}" presName="parallelogram5" presStyleLbl="alignNode1" presStyleIdx="32" presStyleCnt="35"/>
      <dgm:spPr/>
    </dgm:pt>
    <dgm:pt modelId="{F10EE364-C467-4E43-B186-9BC2838C9116}" type="pres">
      <dgm:prSet presAssocID="{A8AAB8CB-A2B1-4ABC-9904-E956363A5791}" presName="parallelogram6" presStyleLbl="alignNode1" presStyleIdx="33" presStyleCnt="35"/>
      <dgm:spPr/>
    </dgm:pt>
    <dgm:pt modelId="{32E96E3E-F562-498D-8697-2B9636E69365}" type="pres">
      <dgm:prSet presAssocID="{A8AAB8CB-A2B1-4ABC-9904-E956363A5791}" presName="parallelogram7" presStyleLbl="alignNode1" presStyleIdx="34" presStyleCnt="35"/>
      <dgm:spPr/>
    </dgm:pt>
  </dgm:ptLst>
  <dgm:cxnLst>
    <dgm:cxn modelId="{BDC45EAB-3197-4BFF-AE7A-7CFB4DF02B11}" srcId="{333A0F96-E442-4532-A8DD-F937B46C8881}" destId="{F9238EA0-4FE6-4F17-8A98-73183BB71969}" srcOrd="1" destOrd="0" parTransId="{D83AB664-61B8-4E0F-A3D3-89002230713A}" sibTransId="{CFA4030F-3AA7-4210-A4E1-40605E4FC4B6}"/>
    <dgm:cxn modelId="{5A41D080-4993-484A-B847-24C245CB9709}" srcId="{333A0F96-E442-4532-A8DD-F937B46C8881}" destId="{E70728E9-AB24-487F-B2C2-75D972D12D3F}" srcOrd="2" destOrd="0" parTransId="{50A79512-BEDE-4C86-AF11-4C003BA55D76}" sibTransId="{BF59B21F-91BC-4900-87A3-6ADACA5074A8}"/>
    <dgm:cxn modelId="{D3D90331-6EC4-4A40-8473-8C7AFA120534}" srcId="{333A0F96-E442-4532-A8DD-F937B46C8881}" destId="{24831A02-3FB5-4522-9C5F-653D2685A8E8}" srcOrd="0" destOrd="0" parTransId="{3FBAFA21-66AA-4BE5-AE71-1408FF44E469}" sibTransId="{768D8A34-B4AD-4740-A962-29490CF5135E}"/>
    <dgm:cxn modelId="{25B5C00C-14A8-4FFF-82F7-909B8A08CE73}" type="presOf" srcId="{24831A02-3FB5-4522-9C5F-653D2685A8E8}" destId="{4DB92B6B-D077-4369-A223-D5A77CD7DDA1}" srcOrd="0" destOrd="0" presId="urn:microsoft.com/office/officeart/2008/layout/VerticalAccentList"/>
    <dgm:cxn modelId="{547E59F7-31AA-4148-B057-EA9051B7167C}" type="presOf" srcId="{E70728E9-AB24-487F-B2C2-75D972D12D3F}" destId="{77A736C8-EE9C-4962-B861-2B3368403899}" srcOrd="0" destOrd="0" presId="urn:microsoft.com/office/officeart/2008/layout/VerticalAccentList"/>
    <dgm:cxn modelId="{18B2EE28-E746-4153-8CB0-E80CF9F1FFB3}" type="presOf" srcId="{333A0F96-E442-4532-A8DD-F937B46C8881}" destId="{2CCD2145-2ED3-41DA-AEC0-5813F5E4FCDD}" srcOrd="0" destOrd="0" presId="urn:microsoft.com/office/officeart/2008/layout/VerticalAccentList"/>
    <dgm:cxn modelId="{2F9FE23F-DEA3-4A11-AB52-CF1F1E822F8E}" srcId="{333A0F96-E442-4532-A8DD-F937B46C8881}" destId="{DC58266A-976C-41BB-9D44-CFA42564A431}" srcOrd="3" destOrd="0" parTransId="{86E568C9-F5F7-4700-863D-ADD05753BCE6}" sibTransId="{40954AEA-D748-4A82-95B9-A9FA99B90BE8}"/>
    <dgm:cxn modelId="{59615BD7-251B-472C-B0C1-D96A76F33D94}" type="presOf" srcId="{A8AAB8CB-A2B1-4ABC-9904-E956363A5791}" destId="{70262771-FC36-41BD-96EE-26DB4A1BB8CB}" srcOrd="0" destOrd="0" presId="urn:microsoft.com/office/officeart/2008/layout/VerticalAccentList"/>
    <dgm:cxn modelId="{9D049FE6-DFD9-4D13-95C5-7CC2C6586A13}" srcId="{333A0F96-E442-4532-A8DD-F937B46C8881}" destId="{A8AAB8CB-A2B1-4ABC-9904-E956363A5791}" srcOrd="4" destOrd="0" parTransId="{ABF41346-636A-4433-94A9-27EFD4A5E747}" sibTransId="{E8766F3B-08AC-4D17-8BD7-C98DD48FA8AC}"/>
    <dgm:cxn modelId="{4A02C09A-4E7C-4966-8ACD-344B9EF4D2F4}" type="presOf" srcId="{F9238EA0-4FE6-4F17-8A98-73183BB71969}" destId="{416A532E-9BA7-49D7-A81F-B380BD194FDB}" srcOrd="0" destOrd="0" presId="urn:microsoft.com/office/officeart/2008/layout/VerticalAccentList"/>
    <dgm:cxn modelId="{4EE9C317-156E-44D1-A6C2-4F78613F6258}" type="presOf" srcId="{DC58266A-976C-41BB-9D44-CFA42564A431}" destId="{E86AC0E6-0666-4A8F-8C85-622ADC655939}" srcOrd="0" destOrd="0" presId="urn:microsoft.com/office/officeart/2008/layout/VerticalAccentList"/>
    <dgm:cxn modelId="{F626B660-8B34-408D-A4CA-F7769946870E}" type="presParOf" srcId="{2CCD2145-2ED3-41DA-AEC0-5813F5E4FCDD}" destId="{2B0EBB64-A356-4AB7-9392-F27BA0B8C45B}" srcOrd="0" destOrd="0" presId="urn:microsoft.com/office/officeart/2008/layout/VerticalAccentList"/>
    <dgm:cxn modelId="{46A80617-F76E-4639-B68A-ED81A91C8FD1}" type="presParOf" srcId="{2B0EBB64-A356-4AB7-9392-F27BA0B8C45B}" destId="{4DB92B6B-D077-4369-A223-D5A77CD7DDA1}" srcOrd="0" destOrd="0" presId="urn:microsoft.com/office/officeart/2008/layout/VerticalAccentList"/>
    <dgm:cxn modelId="{0ED2D880-69B1-4EA4-8EC2-2B056ADCBB00}" type="presParOf" srcId="{2CCD2145-2ED3-41DA-AEC0-5813F5E4FCDD}" destId="{CAA423E5-B58E-4BC2-816B-9F3D6AC13750}" srcOrd="1" destOrd="0" presId="urn:microsoft.com/office/officeart/2008/layout/VerticalAccentList"/>
    <dgm:cxn modelId="{D586B08B-9098-4138-A368-8517D27BCC53}" type="presParOf" srcId="{CAA423E5-B58E-4BC2-816B-9F3D6AC13750}" destId="{627172C3-9141-4CB3-B953-AEF11DE01B2E}" srcOrd="0" destOrd="0" presId="urn:microsoft.com/office/officeart/2008/layout/VerticalAccentList"/>
    <dgm:cxn modelId="{B899797D-BB95-426B-A229-1474B14539AA}" type="presParOf" srcId="{CAA423E5-B58E-4BC2-816B-9F3D6AC13750}" destId="{829F6289-3614-4B70-8A87-556FA711680C}" srcOrd="1" destOrd="0" presId="urn:microsoft.com/office/officeart/2008/layout/VerticalAccentList"/>
    <dgm:cxn modelId="{2BC9AE5B-FA03-4C9C-9EF6-5F06F45418B9}" type="presParOf" srcId="{CAA423E5-B58E-4BC2-816B-9F3D6AC13750}" destId="{625C9125-A41D-4A26-A89D-FF71E4C2EB54}" srcOrd="2" destOrd="0" presId="urn:microsoft.com/office/officeart/2008/layout/VerticalAccentList"/>
    <dgm:cxn modelId="{CCEAAC24-9F69-48B8-A8B7-9D0379473E15}" type="presParOf" srcId="{CAA423E5-B58E-4BC2-816B-9F3D6AC13750}" destId="{AD342BF7-10E2-4A01-A756-7990067F4E7D}" srcOrd="3" destOrd="0" presId="urn:microsoft.com/office/officeart/2008/layout/VerticalAccentList"/>
    <dgm:cxn modelId="{A58E89BA-28D5-4BAC-9D57-F2C0CD2F5AB5}" type="presParOf" srcId="{CAA423E5-B58E-4BC2-816B-9F3D6AC13750}" destId="{B1B84E9C-75E3-430D-8F1A-A2AC10DB4027}" srcOrd="4" destOrd="0" presId="urn:microsoft.com/office/officeart/2008/layout/VerticalAccentList"/>
    <dgm:cxn modelId="{063786DC-270D-4879-B3A1-76928B9D8E02}" type="presParOf" srcId="{CAA423E5-B58E-4BC2-816B-9F3D6AC13750}" destId="{A10A30CA-9C14-45F1-B43C-09A30664ADF4}" srcOrd="5" destOrd="0" presId="urn:microsoft.com/office/officeart/2008/layout/VerticalAccentList"/>
    <dgm:cxn modelId="{9B3742CC-C0B4-46AC-A839-FB1EE70DA581}" type="presParOf" srcId="{CAA423E5-B58E-4BC2-816B-9F3D6AC13750}" destId="{BC05F026-A9AA-4C63-AAA7-68CE5D4C8E08}" srcOrd="6" destOrd="0" presId="urn:microsoft.com/office/officeart/2008/layout/VerticalAccentList"/>
    <dgm:cxn modelId="{F4DB517D-4467-41AB-A10B-3110521B33B9}" type="presParOf" srcId="{2CCD2145-2ED3-41DA-AEC0-5813F5E4FCDD}" destId="{86729AD3-BC26-4AEC-91C4-729EF46895B7}" srcOrd="2" destOrd="0" presId="urn:microsoft.com/office/officeart/2008/layout/VerticalAccentList"/>
    <dgm:cxn modelId="{CCFCC62A-7E7B-4AC4-B5DB-821CEE133358}" type="presParOf" srcId="{2CCD2145-2ED3-41DA-AEC0-5813F5E4FCDD}" destId="{3A7FF15F-A941-4A77-84BD-6C1CDB2F7B24}" srcOrd="3" destOrd="0" presId="urn:microsoft.com/office/officeart/2008/layout/VerticalAccentList"/>
    <dgm:cxn modelId="{6E47665C-2114-44CB-9D91-F6E6C054F79D}" type="presParOf" srcId="{3A7FF15F-A941-4A77-84BD-6C1CDB2F7B24}" destId="{416A532E-9BA7-49D7-A81F-B380BD194FDB}" srcOrd="0" destOrd="0" presId="urn:microsoft.com/office/officeart/2008/layout/VerticalAccentList"/>
    <dgm:cxn modelId="{AB01C9BB-4CC7-4544-BDB1-672161969E2B}" type="presParOf" srcId="{2CCD2145-2ED3-41DA-AEC0-5813F5E4FCDD}" destId="{48D4C5D7-1091-49B5-A221-74AFC5E95511}" srcOrd="4" destOrd="0" presId="urn:microsoft.com/office/officeart/2008/layout/VerticalAccentList"/>
    <dgm:cxn modelId="{A1CA52A8-B143-497B-97F9-D26CA035ADCD}" type="presParOf" srcId="{48D4C5D7-1091-49B5-A221-74AFC5E95511}" destId="{66512A06-210C-429D-980E-8CDE900AB2A8}" srcOrd="0" destOrd="0" presId="urn:microsoft.com/office/officeart/2008/layout/VerticalAccentList"/>
    <dgm:cxn modelId="{48E30780-EF6B-4BAF-AB35-40DC54981951}" type="presParOf" srcId="{48D4C5D7-1091-49B5-A221-74AFC5E95511}" destId="{DE047872-192A-47D8-847E-BEF9F9EB3D05}" srcOrd="1" destOrd="0" presId="urn:microsoft.com/office/officeart/2008/layout/VerticalAccentList"/>
    <dgm:cxn modelId="{2858AAD9-4DA0-40C2-B501-7BD9E02AE07F}" type="presParOf" srcId="{48D4C5D7-1091-49B5-A221-74AFC5E95511}" destId="{53FDEC03-71CA-481C-B59C-6F4B30F23FD7}" srcOrd="2" destOrd="0" presId="urn:microsoft.com/office/officeart/2008/layout/VerticalAccentList"/>
    <dgm:cxn modelId="{F552C192-C42E-47FD-8FCE-C9487F361384}" type="presParOf" srcId="{48D4C5D7-1091-49B5-A221-74AFC5E95511}" destId="{ABD0FD32-295A-444A-A236-826889C3F671}" srcOrd="3" destOrd="0" presId="urn:microsoft.com/office/officeart/2008/layout/VerticalAccentList"/>
    <dgm:cxn modelId="{33FD3A63-2424-449F-B7A4-9ACDB04BFFE6}" type="presParOf" srcId="{48D4C5D7-1091-49B5-A221-74AFC5E95511}" destId="{0E192F8B-67A9-4CA8-B433-1F085EDE3560}" srcOrd="4" destOrd="0" presId="urn:microsoft.com/office/officeart/2008/layout/VerticalAccentList"/>
    <dgm:cxn modelId="{D1D07421-576E-4ADC-923F-12343D21E4F4}" type="presParOf" srcId="{48D4C5D7-1091-49B5-A221-74AFC5E95511}" destId="{B60B424D-BE05-4032-B700-F8D63DEE6391}" srcOrd="5" destOrd="0" presId="urn:microsoft.com/office/officeart/2008/layout/VerticalAccentList"/>
    <dgm:cxn modelId="{EF765CB8-A367-4BBF-B0EC-1F0E59D3370D}" type="presParOf" srcId="{48D4C5D7-1091-49B5-A221-74AFC5E95511}" destId="{66B622C3-7FB6-4275-8EF3-941F60959502}" srcOrd="6" destOrd="0" presId="urn:microsoft.com/office/officeart/2008/layout/VerticalAccentList"/>
    <dgm:cxn modelId="{352C4745-FF34-4537-A689-7211594DC18A}" type="presParOf" srcId="{2CCD2145-2ED3-41DA-AEC0-5813F5E4FCDD}" destId="{391D9072-AA87-4EE5-BB17-5A8C0BA32F9F}" srcOrd="5" destOrd="0" presId="urn:microsoft.com/office/officeart/2008/layout/VerticalAccentList"/>
    <dgm:cxn modelId="{DBC5FAB2-877B-4308-B7A4-CEEB138B3AE4}" type="presParOf" srcId="{2CCD2145-2ED3-41DA-AEC0-5813F5E4FCDD}" destId="{E0C65D33-2F21-4412-A2F5-ABB853F0AEAF}" srcOrd="6" destOrd="0" presId="urn:microsoft.com/office/officeart/2008/layout/VerticalAccentList"/>
    <dgm:cxn modelId="{9A7BC31A-4CBF-4362-981B-2C1648B90625}" type="presParOf" srcId="{E0C65D33-2F21-4412-A2F5-ABB853F0AEAF}" destId="{77A736C8-EE9C-4962-B861-2B3368403899}" srcOrd="0" destOrd="0" presId="urn:microsoft.com/office/officeart/2008/layout/VerticalAccentList"/>
    <dgm:cxn modelId="{29C6CFC5-9DF3-4E34-82A2-41E60E2739D4}" type="presParOf" srcId="{2CCD2145-2ED3-41DA-AEC0-5813F5E4FCDD}" destId="{7B6CDE01-A97E-42D7-8B1F-49966EA4A7E2}" srcOrd="7" destOrd="0" presId="urn:microsoft.com/office/officeart/2008/layout/VerticalAccentList"/>
    <dgm:cxn modelId="{404E4B86-E4E3-47F7-BD43-BE8288B153E6}" type="presParOf" srcId="{7B6CDE01-A97E-42D7-8B1F-49966EA4A7E2}" destId="{F7762FC9-B0D8-4711-974C-8D95DAA9F7F9}" srcOrd="0" destOrd="0" presId="urn:microsoft.com/office/officeart/2008/layout/VerticalAccentList"/>
    <dgm:cxn modelId="{BE3BCC76-048C-4A10-8044-5D54A478D8FB}" type="presParOf" srcId="{7B6CDE01-A97E-42D7-8B1F-49966EA4A7E2}" destId="{5454AF8C-14B0-4E14-A371-E5F75E45EB43}" srcOrd="1" destOrd="0" presId="urn:microsoft.com/office/officeart/2008/layout/VerticalAccentList"/>
    <dgm:cxn modelId="{6EF7C373-F5EF-472E-9F4E-46814277E2B4}" type="presParOf" srcId="{7B6CDE01-A97E-42D7-8B1F-49966EA4A7E2}" destId="{7335AE4A-FAFC-42FD-B839-38D938DFCC94}" srcOrd="2" destOrd="0" presId="urn:microsoft.com/office/officeart/2008/layout/VerticalAccentList"/>
    <dgm:cxn modelId="{6E44ABF1-F6F8-46DE-9F64-10F05A169E44}" type="presParOf" srcId="{7B6CDE01-A97E-42D7-8B1F-49966EA4A7E2}" destId="{DAA51C79-B26F-445D-BEBE-15214DD4F665}" srcOrd="3" destOrd="0" presId="urn:microsoft.com/office/officeart/2008/layout/VerticalAccentList"/>
    <dgm:cxn modelId="{CC8FE7CE-2FEA-48F7-BFB5-F69FA95908FD}" type="presParOf" srcId="{7B6CDE01-A97E-42D7-8B1F-49966EA4A7E2}" destId="{9721B622-41AB-4CCC-83F0-730F8BAFA02E}" srcOrd="4" destOrd="0" presId="urn:microsoft.com/office/officeart/2008/layout/VerticalAccentList"/>
    <dgm:cxn modelId="{CB57D5B2-470A-48AE-BD0F-3C3833BC264B}" type="presParOf" srcId="{7B6CDE01-A97E-42D7-8B1F-49966EA4A7E2}" destId="{03B96D27-A878-45B0-81CA-7EA53067BC2A}" srcOrd="5" destOrd="0" presId="urn:microsoft.com/office/officeart/2008/layout/VerticalAccentList"/>
    <dgm:cxn modelId="{27924A15-8AC1-4371-9AC3-9DE03E0B80EA}" type="presParOf" srcId="{7B6CDE01-A97E-42D7-8B1F-49966EA4A7E2}" destId="{38D8514A-A67C-4970-9760-693684ABDD35}" srcOrd="6" destOrd="0" presId="urn:microsoft.com/office/officeart/2008/layout/VerticalAccentList"/>
    <dgm:cxn modelId="{55255AB6-C557-4AF5-AB30-647377ADE943}" type="presParOf" srcId="{2CCD2145-2ED3-41DA-AEC0-5813F5E4FCDD}" destId="{2195C5B8-156E-4031-9E58-4C7CD97A5C18}" srcOrd="8" destOrd="0" presId="urn:microsoft.com/office/officeart/2008/layout/VerticalAccentList"/>
    <dgm:cxn modelId="{0CF88D6E-A9C9-48B1-BF44-4E6D399CC5A7}" type="presParOf" srcId="{2CCD2145-2ED3-41DA-AEC0-5813F5E4FCDD}" destId="{AC5D4DB6-FABA-48AB-AD52-67B19F239BCD}" srcOrd="9" destOrd="0" presId="urn:microsoft.com/office/officeart/2008/layout/VerticalAccentList"/>
    <dgm:cxn modelId="{396DA4C6-4075-48B7-BAD4-3A21566052A8}" type="presParOf" srcId="{AC5D4DB6-FABA-48AB-AD52-67B19F239BCD}" destId="{E86AC0E6-0666-4A8F-8C85-622ADC655939}" srcOrd="0" destOrd="0" presId="urn:microsoft.com/office/officeart/2008/layout/VerticalAccentList"/>
    <dgm:cxn modelId="{33A32D4B-AE30-4B55-95B1-C193FA42EC75}" type="presParOf" srcId="{2CCD2145-2ED3-41DA-AEC0-5813F5E4FCDD}" destId="{9F640FE4-23C6-4C53-9692-2F5735532EF7}" srcOrd="10" destOrd="0" presId="urn:microsoft.com/office/officeart/2008/layout/VerticalAccentList"/>
    <dgm:cxn modelId="{6A8E4F79-EEF4-4C99-82D8-217FAE0CF6E2}" type="presParOf" srcId="{9F640FE4-23C6-4C53-9692-2F5735532EF7}" destId="{4BBC4C60-52F4-4784-9D34-E0BB117C08BB}" srcOrd="0" destOrd="0" presId="urn:microsoft.com/office/officeart/2008/layout/VerticalAccentList"/>
    <dgm:cxn modelId="{BB5630C5-CAD8-4ED7-ADDB-9EC86D7C3F83}" type="presParOf" srcId="{9F640FE4-23C6-4C53-9692-2F5735532EF7}" destId="{38AC3706-D02D-469D-8B96-5D21DAD259BD}" srcOrd="1" destOrd="0" presId="urn:microsoft.com/office/officeart/2008/layout/VerticalAccentList"/>
    <dgm:cxn modelId="{E0DC23FD-5503-48CB-B397-266C665F9CE9}" type="presParOf" srcId="{9F640FE4-23C6-4C53-9692-2F5735532EF7}" destId="{A93C4DB8-D8DC-482A-A9A7-25A7B918E7AF}" srcOrd="2" destOrd="0" presId="urn:microsoft.com/office/officeart/2008/layout/VerticalAccentList"/>
    <dgm:cxn modelId="{1B1FF906-6D27-4DBA-B39B-AB66AC7CF25A}" type="presParOf" srcId="{9F640FE4-23C6-4C53-9692-2F5735532EF7}" destId="{9EEA935D-7278-473B-B616-93B06ABE769E}" srcOrd="3" destOrd="0" presId="urn:microsoft.com/office/officeart/2008/layout/VerticalAccentList"/>
    <dgm:cxn modelId="{05445DFA-BE17-437F-BBE9-852BCCCD02E5}" type="presParOf" srcId="{9F640FE4-23C6-4C53-9692-2F5735532EF7}" destId="{597364EA-83C2-43E7-BC23-1FF43B1245DC}" srcOrd="4" destOrd="0" presId="urn:microsoft.com/office/officeart/2008/layout/VerticalAccentList"/>
    <dgm:cxn modelId="{29438E47-513B-462A-AD24-F17A5C12365A}" type="presParOf" srcId="{9F640FE4-23C6-4C53-9692-2F5735532EF7}" destId="{EC977C1F-A3BA-4569-85D9-9A2F1E3EE78C}" srcOrd="5" destOrd="0" presId="urn:microsoft.com/office/officeart/2008/layout/VerticalAccentList"/>
    <dgm:cxn modelId="{C1B9A4A1-F5F2-45FF-AF6F-53852F54E3DF}" type="presParOf" srcId="{9F640FE4-23C6-4C53-9692-2F5735532EF7}" destId="{399ABAD1-8350-4E40-BD53-178414517BBE}" srcOrd="6" destOrd="0" presId="urn:microsoft.com/office/officeart/2008/layout/VerticalAccentList"/>
    <dgm:cxn modelId="{CE199B78-A936-47A2-8302-8B0CC0A5EA27}" type="presParOf" srcId="{2CCD2145-2ED3-41DA-AEC0-5813F5E4FCDD}" destId="{9A0B8543-2165-4758-8935-5BEEF8107F51}" srcOrd="11" destOrd="0" presId="urn:microsoft.com/office/officeart/2008/layout/VerticalAccentList"/>
    <dgm:cxn modelId="{9B437094-92F9-4F3E-9D3A-8475E03458EC}" type="presParOf" srcId="{2CCD2145-2ED3-41DA-AEC0-5813F5E4FCDD}" destId="{5136D1F3-A8EF-4AE7-9062-07C70F991F03}" srcOrd="12" destOrd="0" presId="urn:microsoft.com/office/officeart/2008/layout/VerticalAccentList"/>
    <dgm:cxn modelId="{7FF409E9-822D-4480-A50C-5F5E5D900010}" type="presParOf" srcId="{5136D1F3-A8EF-4AE7-9062-07C70F991F03}" destId="{70262771-FC36-41BD-96EE-26DB4A1BB8CB}" srcOrd="0" destOrd="0" presId="urn:microsoft.com/office/officeart/2008/layout/VerticalAccentList"/>
    <dgm:cxn modelId="{80769D49-B237-490C-833D-EA1745D68F15}" type="presParOf" srcId="{2CCD2145-2ED3-41DA-AEC0-5813F5E4FCDD}" destId="{DEF3559D-F9C5-4ACB-ABE5-45E7F27ECD39}" srcOrd="13" destOrd="0" presId="urn:microsoft.com/office/officeart/2008/layout/VerticalAccentList"/>
    <dgm:cxn modelId="{413CE9B5-984F-469B-ABAB-673D40209745}" type="presParOf" srcId="{DEF3559D-F9C5-4ACB-ABE5-45E7F27ECD39}" destId="{03A618B7-4485-43E3-B0DB-72B4E17CA8A1}" srcOrd="0" destOrd="0" presId="urn:microsoft.com/office/officeart/2008/layout/VerticalAccentList"/>
    <dgm:cxn modelId="{4A627D2C-DF37-4C52-A32F-C97072BE6DCF}" type="presParOf" srcId="{DEF3559D-F9C5-4ACB-ABE5-45E7F27ECD39}" destId="{AE0F8EFE-3EE8-45C2-AAB9-8083D99A1828}" srcOrd="1" destOrd="0" presId="urn:microsoft.com/office/officeart/2008/layout/VerticalAccentList"/>
    <dgm:cxn modelId="{1E154090-6C0B-4913-9C25-619501FA3174}" type="presParOf" srcId="{DEF3559D-F9C5-4ACB-ABE5-45E7F27ECD39}" destId="{77935235-F4EA-4E08-AD08-860281CAD669}" srcOrd="2" destOrd="0" presId="urn:microsoft.com/office/officeart/2008/layout/VerticalAccentList"/>
    <dgm:cxn modelId="{4C540EE0-A818-4AB4-A989-CD6882CD7111}" type="presParOf" srcId="{DEF3559D-F9C5-4ACB-ABE5-45E7F27ECD39}" destId="{C1B57080-6A18-44F0-A621-A3B32AF1E1DD}" srcOrd="3" destOrd="0" presId="urn:microsoft.com/office/officeart/2008/layout/VerticalAccentList"/>
    <dgm:cxn modelId="{199DFEC6-142D-4AB4-8203-D5729CBFB579}" type="presParOf" srcId="{DEF3559D-F9C5-4ACB-ABE5-45E7F27ECD39}" destId="{17850699-A74C-4D61-B39C-3729C43B9A16}" srcOrd="4" destOrd="0" presId="urn:microsoft.com/office/officeart/2008/layout/VerticalAccentList"/>
    <dgm:cxn modelId="{8E8E6BDB-041D-4FA4-9BEB-290FF437D689}" type="presParOf" srcId="{DEF3559D-F9C5-4ACB-ABE5-45E7F27ECD39}" destId="{F10EE364-C467-4E43-B186-9BC2838C9116}" srcOrd="5" destOrd="0" presId="urn:microsoft.com/office/officeart/2008/layout/VerticalAccentList"/>
    <dgm:cxn modelId="{338FB7E4-7A03-4BE5-A8B7-CAF4014CE237}" type="presParOf" srcId="{DEF3559D-F9C5-4ACB-ABE5-45E7F27ECD39}" destId="{32E96E3E-F562-498D-8697-2B9636E69365}" srcOrd="6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62F17CD-B6D4-4CD3-B071-94A99AB03E27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40F17FE3-546E-4B51-8C8D-AA27430D276B}">
      <dgm:prSet custT="1"/>
      <dgm:spPr/>
      <dgm:t>
        <a:bodyPr/>
        <a:lstStyle/>
        <a:p>
          <a:pPr rtl="0"/>
          <a:r>
            <a:rPr lang="en-US" sz="2800" b="1" dirty="0" smtClean="0"/>
            <a:t>APP</a:t>
          </a:r>
          <a:r>
            <a:rPr lang="zh-TW" sz="2800" b="1" dirty="0" smtClean="0"/>
            <a:t>開發</a:t>
          </a:r>
          <a:endParaRPr lang="en-US" altLang="zh-TW" sz="2800" b="1" dirty="0" smtClean="0"/>
        </a:p>
        <a:p>
          <a:pPr rtl="0"/>
          <a:r>
            <a:rPr lang="en-US" sz="2800" dirty="0" smtClean="0"/>
            <a:t>Android Studio</a:t>
          </a:r>
          <a:endParaRPr lang="zh-TW" sz="2800" dirty="0"/>
        </a:p>
      </dgm:t>
    </dgm:pt>
    <dgm:pt modelId="{FF897623-57B5-47EE-AFDF-FD4854A4BF81}" type="parTrans" cxnId="{4CC13B04-3C57-4386-ACF5-E38D63DC7BA8}">
      <dgm:prSet/>
      <dgm:spPr/>
      <dgm:t>
        <a:bodyPr/>
        <a:lstStyle/>
        <a:p>
          <a:endParaRPr lang="zh-TW" altLang="en-US"/>
        </a:p>
      </dgm:t>
    </dgm:pt>
    <dgm:pt modelId="{16EA3427-9302-4976-9836-0AF93F65BFBB}" type="sibTrans" cxnId="{4CC13B04-3C57-4386-ACF5-E38D63DC7BA8}">
      <dgm:prSet/>
      <dgm:spPr/>
      <dgm:t>
        <a:bodyPr/>
        <a:lstStyle/>
        <a:p>
          <a:endParaRPr lang="zh-TW" altLang="en-US"/>
        </a:p>
      </dgm:t>
    </dgm:pt>
    <dgm:pt modelId="{4DADD6E4-5899-47F4-9280-EC76F54A847F}">
      <dgm:prSet custT="1"/>
      <dgm:spPr/>
      <dgm:t>
        <a:bodyPr/>
        <a:lstStyle/>
        <a:p>
          <a:pPr rtl="0"/>
          <a:r>
            <a:rPr lang="zh-TW" sz="2800" b="1" dirty="0" smtClean="0"/>
            <a:t>網站開發</a:t>
          </a:r>
          <a:endParaRPr lang="en-US" altLang="zh-TW" sz="2800" b="1" dirty="0" smtClean="0"/>
        </a:p>
        <a:p>
          <a:pPr rtl="0"/>
          <a:r>
            <a:rPr lang="en-US" sz="2200" dirty="0" smtClean="0"/>
            <a:t>Microsoft Visual Studio 2015</a:t>
          </a:r>
          <a:endParaRPr lang="zh-TW" sz="2200" dirty="0"/>
        </a:p>
      </dgm:t>
    </dgm:pt>
    <dgm:pt modelId="{EAE3C438-DCB8-441C-AA2B-89222889F565}" type="parTrans" cxnId="{8E030899-3217-4645-B3CA-93AD82859DC0}">
      <dgm:prSet/>
      <dgm:spPr/>
      <dgm:t>
        <a:bodyPr/>
        <a:lstStyle/>
        <a:p>
          <a:endParaRPr lang="zh-TW" altLang="en-US"/>
        </a:p>
      </dgm:t>
    </dgm:pt>
    <dgm:pt modelId="{D8C08386-05D2-47D0-9FCF-1623723F7732}" type="sibTrans" cxnId="{8E030899-3217-4645-B3CA-93AD82859DC0}">
      <dgm:prSet/>
      <dgm:spPr/>
      <dgm:t>
        <a:bodyPr/>
        <a:lstStyle/>
        <a:p>
          <a:endParaRPr lang="zh-TW" altLang="en-US"/>
        </a:p>
      </dgm:t>
    </dgm:pt>
    <dgm:pt modelId="{B97E10D2-21F1-4214-8574-5F26364668EC}">
      <dgm:prSet custT="1"/>
      <dgm:spPr/>
      <dgm:t>
        <a:bodyPr/>
        <a:lstStyle/>
        <a:p>
          <a:pPr rtl="0"/>
          <a:r>
            <a:rPr lang="zh-TW" sz="2800" b="1" dirty="0" smtClean="0"/>
            <a:t>資料庫</a:t>
          </a:r>
          <a:endParaRPr lang="en-US" altLang="zh-TW" sz="2800" b="1" dirty="0" smtClean="0"/>
        </a:p>
        <a:p>
          <a:pPr rtl="0"/>
          <a:r>
            <a:rPr lang="en-US" sz="2400" dirty="0" smtClean="0"/>
            <a:t>Microsoft SQL Server 2014</a:t>
          </a:r>
          <a:endParaRPr lang="zh-TW" sz="2400" dirty="0"/>
        </a:p>
      </dgm:t>
    </dgm:pt>
    <dgm:pt modelId="{3D5F8B1A-C27D-4D40-9312-09479247C19F}" type="parTrans" cxnId="{BF63FDB1-A68D-487B-9568-4E3F04230780}">
      <dgm:prSet/>
      <dgm:spPr/>
      <dgm:t>
        <a:bodyPr/>
        <a:lstStyle/>
        <a:p>
          <a:endParaRPr lang="zh-TW" altLang="en-US"/>
        </a:p>
      </dgm:t>
    </dgm:pt>
    <dgm:pt modelId="{7AF8E54E-BC02-4E87-AD73-D50EE1429A62}" type="sibTrans" cxnId="{BF63FDB1-A68D-487B-9568-4E3F04230780}">
      <dgm:prSet/>
      <dgm:spPr/>
      <dgm:t>
        <a:bodyPr/>
        <a:lstStyle/>
        <a:p>
          <a:endParaRPr lang="zh-TW" altLang="en-US"/>
        </a:p>
      </dgm:t>
    </dgm:pt>
    <dgm:pt modelId="{373590DB-E989-45B0-AB59-307AB57692E2}" type="pres">
      <dgm:prSet presAssocID="{162F17CD-B6D4-4CD3-B071-94A99AB03E27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03AA6B71-EF3F-4A17-A94A-A18126CF258A}" type="pres">
      <dgm:prSet presAssocID="{40F17FE3-546E-4B51-8C8D-AA27430D276B}" presName="linNode" presStyleCnt="0"/>
      <dgm:spPr/>
    </dgm:pt>
    <dgm:pt modelId="{5D025A23-3BC4-4DD7-844A-08ECEA5B790A}" type="pres">
      <dgm:prSet presAssocID="{40F17FE3-546E-4B51-8C8D-AA27430D276B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31D9D80-B9D1-4300-A3C0-D679063C4FC9}" type="pres">
      <dgm:prSet presAssocID="{16EA3427-9302-4976-9836-0AF93F65BFBB}" presName="sp" presStyleCnt="0"/>
      <dgm:spPr/>
    </dgm:pt>
    <dgm:pt modelId="{CDE6707F-DF8C-4159-8649-DAB502616EDC}" type="pres">
      <dgm:prSet presAssocID="{4DADD6E4-5899-47F4-9280-EC76F54A847F}" presName="linNode" presStyleCnt="0"/>
      <dgm:spPr/>
    </dgm:pt>
    <dgm:pt modelId="{0E84E9F7-D9BF-46EF-8FED-BD17342283D7}" type="pres">
      <dgm:prSet presAssocID="{4DADD6E4-5899-47F4-9280-EC76F54A847F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82BEED53-8D27-4A1E-82DE-F1958D3D6D58}" type="pres">
      <dgm:prSet presAssocID="{D8C08386-05D2-47D0-9FCF-1623723F7732}" presName="sp" presStyleCnt="0"/>
      <dgm:spPr/>
    </dgm:pt>
    <dgm:pt modelId="{0289BF19-8A61-4C79-AF25-62E34EB6D4F9}" type="pres">
      <dgm:prSet presAssocID="{B97E10D2-21F1-4214-8574-5F26364668EC}" presName="linNode" presStyleCnt="0"/>
      <dgm:spPr/>
    </dgm:pt>
    <dgm:pt modelId="{2D4BE476-D660-415D-AC4B-D2F631B651C6}" type="pres">
      <dgm:prSet presAssocID="{B97E10D2-21F1-4214-8574-5F26364668EC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5448BDFA-327C-44CA-B981-C5F323B5388D}" type="presOf" srcId="{40F17FE3-546E-4B51-8C8D-AA27430D276B}" destId="{5D025A23-3BC4-4DD7-844A-08ECEA5B790A}" srcOrd="0" destOrd="0" presId="urn:microsoft.com/office/officeart/2005/8/layout/vList5"/>
    <dgm:cxn modelId="{3FDE6EF1-76A9-437C-8688-439040473729}" type="presOf" srcId="{162F17CD-B6D4-4CD3-B071-94A99AB03E27}" destId="{373590DB-E989-45B0-AB59-307AB57692E2}" srcOrd="0" destOrd="0" presId="urn:microsoft.com/office/officeart/2005/8/layout/vList5"/>
    <dgm:cxn modelId="{82A8097E-35BD-46EC-AF74-51AA5A84E466}" type="presOf" srcId="{B97E10D2-21F1-4214-8574-5F26364668EC}" destId="{2D4BE476-D660-415D-AC4B-D2F631B651C6}" srcOrd="0" destOrd="0" presId="urn:microsoft.com/office/officeart/2005/8/layout/vList5"/>
    <dgm:cxn modelId="{8E030899-3217-4645-B3CA-93AD82859DC0}" srcId="{162F17CD-B6D4-4CD3-B071-94A99AB03E27}" destId="{4DADD6E4-5899-47F4-9280-EC76F54A847F}" srcOrd="1" destOrd="0" parTransId="{EAE3C438-DCB8-441C-AA2B-89222889F565}" sibTransId="{D8C08386-05D2-47D0-9FCF-1623723F7732}"/>
    <dgm:cxn modelId="{BF63FDB1-A68D-487B-9568-4E3F04230780}" srcId="{162F17CD-B6D4-4CD3-B071-94A99AB03E27}" destId="{B97E10D2-21F1-4214-8574-5F26364668EC}" srcOrd="2" destOrd="0" parTransId="{3D5F8B1A-C27D-4D40-9312-09479247C19F}" sibTransId="{7AF8E54E-BC02-4E87-AD73-D50EE1429A62}"/>
    <dgm:cxn modelId="{D5802CCD-854E-4541-BF2A-2D2233CC42F3}" type="presOf" srcId="{4DADD6E4-5899-47F4-9280-EC76F54A847F}" destId="{0E84E9F7-D9BF-46EF-8FED-BD17342283D7}" srcOrd="0" destOrd="0" presId="urn:microsoft.com/office/officeart/2005/8/layout/vList5"/>
    <dgm:cxn modelId="{4CC13B04-3C57-4386-ACF5-E38D63DC7BA8}" srcId="{162F17CD-B6D4-4CD3-B071-94A99AB03E27}" destId="{40F17FE3-546E-4B51-8C8D-AA27430D276B}" srcOrd="0" destOrd="0" parTransId="{FF897623-57B5-47EE-AFDF-FD4854A4BF81}" sibTransId="{16EA3427-9302-4976-9836-0AF93F65BFBB}"/>
    <dgm:cxn modelId="{CD3A350D-F68D-4042-B9F4-3569A38DB043}" type="presParOf" srcId="{373590DB-E989-45B0-AB59-307AB57692E2}" destId="{03AA6B71-EF3F-4A17-A94A-A18126CF258A}" srcOrd="0" destOrd="0" presId="urn:microsoft.com/office/officeart/2005/8/layout/vList5"/>
    <dgm:cxn modelId="{4C6BFCCA-CEBA-4092-BBFA-D3F8F6FD30DE}" type="presParOf" srcId="{03AA6B71-EF3F-4A17-A94A-A18126CF258A}" destId="{5D025A23-3BC4-4DD7-844A-08ECEA5B790A}" srcOrd="0" destOrd="0" presId="urn:microsoft.com/office/officeart/2005/8/layout/vList5"/>
    <dgm:cxn modelId="{20123C17-7577-490C-A588-D9A6431B6F67}" type="presParOf" srcId="{373590DB-E989-45B0-AB59-307AB57692E2}" destId="{A31D9D80-B9D1-4300-A3C0-D679063C4FC9}" srcOrd="1" destOrd="0" presId="urn:microsoft.com/office/officeart/2005/8/layout/vList5"/>
    <dgm:cxn modelId="{AE7794D0-71B4-4BC6-843F-4E5F7B936A07}" type="presParOf" srcId="{373590DB-E989-45B0-AB59-307AB57692E2}" destId="{CDE6707F-DF8C-4159-8649-DAB502616EDC}" srcOrd="2" destOrd="0" presId="urn:microsoft.com/office/officeart/2005/8/layout/vList5"/>
    <dgm:cxn modelId="{22117B4E-3D99-4732-9244-63D267140A12}" type="presParOf" srcId="{CDE6707F-DF8C-4159-8649-DAB502616EDC}" destId="{0E84E9F7-D9BF-46EF-8FED-BD17342283D7}" srcOrd="0" destOrd="0" presId="urn:microsoft.com/office/officeart/2005/8/layout/vList5"/>
    <dgm:cxn modelId="{1445A16D-BED3-42C2-B543-8C86DCC42C2E}" type="presParOf" srcId="{373590DB-E989-45B0-AB59-307AB57692E2}" destId="{82BEED53-8D27-4A1E-82DE-F1958D3D6D58}" srcOrd="3" destOrd="0" presId="urn:microsoft.com/office/officeart/2005/8/layout/vList5"/>
    <dgm:cxn modelId="{7497315C-A626-438A-900B-BBB000D8A27B}" type="presParOf" srcId="{373590DB-E989-45B0-AB59-307AB57692E2}" destId="{0289BF19-8A61-4C79-AF25-62E34EB6D4F9}" srcOrd="4" destOrd="0" presId="urn:microsoft.com/office/officeart/2005/8/layout/vList5"/>
    <dgm:cxn modelId="{C0EDC04E-5920-4FFF-871C-428C619A1C7F}" type="presParOf" srcId="{0289BF19-8A61-4C79-AF25-62E34EB6D4F9}" destId="{2D4BE476-D660-415D-AC4B-D2F631B651C6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79B31D5-0CBD-4762-BBB9-77C4FE495EF7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9617F7A7-F083-4F24-B6D1-02C1AEA6AE53}">
      <dgm:prSet custT="1"/>
      <dgm:spPr/>
      <dgm:t>
        <a:bodyPr/>
        <a:lstStyle/>
        <a:p>
          <a:pPr rtl="0"/>
          <a:r>
            <a:rPr lang="en-US" sz="2000" b="1" dirty="0" smtClean="0"/>
            <a:t>App</a:t>
          </a:r>
          <a:r>
            <a:rPr lang="zh-TW" altLang="en-US" sz="2000" b="1" dirty="0" smtClean="0"/>
            <a:t>如何吸引使用者下載</a:t>
          </a:r>
          <a:endParaRPr lang="zh-TW" sz="2000" b="1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5F8ED2DA-EB84-478D-875A-C722DF5DE9F0}" type="parTrans" cxnId="{32F2C7E8-FC65-4DEE-871B-6636077F184E}">
      <dgm:prSet/>
      <dgm:spPr/>
      <dgm:t>
        <a:bodyPr/>
        <a:lstStyle/>
        <a:p>
          <a:endParaRPr lang="zh-TW" altLang="en-US"/>
        </a:p>
      </dgm:t>
    </dgm:pt>
    <dgm:pt modelId="{5CC24853-3807-4D9F-B07D-D35007580309}" type="sibTrans" cxnId="{32F2C7E8-FC65-4DEE-871B-6636077F184E}">
      <dgm:prSet/>
      <dgm:spPr/>
      <dgm:t>
        <a:bodyPr/>
        <a:lstStyle/>
        <a:p>
          <a:endParaRPr lang="zh-TW" altLang="en-US"/>
        </a:p>
      </dgm:t>
    </dgm:pt>
    <dgm:pt modelId="{A2E17C56-51D1-4FF7-AF4B-4DCA8F5351B9}">
      <dgm:prSet custT="1"/>
      <dgm:spPr/>
      <dgm:t>
        <a:bodyPr/>
        <a:lstStyle/>
        <a:p>
          <a:pPr rtl="0"/>
          <a:r>
            <a:rPr lang="zh-TW" altLang="en-US" sz="2000" b="1" dirty="0" smtClean="0"/>
            <a:t>網頁開發應使用的工具</a:t>
          </a:r>
          <a:endParaRPr lang="zh-TW" altLang="en-US" sz="2000" b="1" dirty="0"/>
        </a:p>
      </dgm:t>
    </dgm:pt>
    <dgm:pt modelId="{A6052577-E1ED-487C-A6E8-6EAD5B5C18C7}" type="parTrans" cxnId="{7E6BA8ED-DE04-4FA3-95B6-B0C90972AC7D}">
      <dgm:prSet/>
      <dgm:spPr/>
      <dgm:t>
        <a:bodyPr/>
        <a:lstStyle/>
        <a:p>
          <a:endParaRPr lang="zh-TW" altLang="en-US"/>
        </a:p>
      </dgm:t>
    </dgm:pt>
    <dgm:pt modelId="{34E3FDE0-95DB-47A3-8818-DCA612BDB1F6}" type="sibTrans" cxnId="{7E6BA8ED-DE04-4FA3-95B6-B0C90972AC7D}">
      <dgm:prSet/>
      <dgm:spPr/>
      <dgm:t>
        <a:bodyPr/>
        <a:lstStyle/>
        <a:p>
          <a:endParaRPr lang="zh-TW" altLang="en-US"/>
        </a:p>
      </dgm:t>
    </dgm:pt>
    <dgm:pt modelId="{6F038737-3592-4351-9661-D68770B4CF74}">
      <dgm:prSet custT="1"/>
      <dgm:spPr/>
      <dgm:t>
        <a:bodyPr/>
        <a:lstStyle/>
        <a:p>
          <a:pPr rtl="0"/>
          <a:r>
            <a:rPr lang="zh-TW" altLang="en-US" sz="2000" b="1" dirty="0" smtClean="0"/>
            <a:t>與助教討論後，決定以</a:t>
          </a:r>
          <a:r>
            <a:rPr lang="en-US" altLang="zh-TW" sz="2000" b="1" dirty="0" smtClean="0"/>
            <a:t>ASP.NET</a:t>
          </a:r>
          <a:r>
            <a:rPr lang="zh-TW" altLang="en-US" sz="2000" b="1" dirty="0" smtClean="0"/>
            <a:t> </a:t>
          </a:r>
          <a:r>
            <a:rPr lang="en-US" altLang="zh-TW" sz="2000" b="1" dirty="0" smtClean="0"/>
            <a:t>MVC</a:t>
          </a:r>
          <a:r>
            <a:rPr lang="zh-TW" altLang="en-US" sz="2000" b="1" dirty="0" smtClean="0"/>
            <a:t> 作為網頁開發工具。</a:t>
          </a:r>
          <a:endParaRPr lang="zh-TW" altLang="en-US" sz="2000" b="1" dirty="0"/>
        </a:p>
      </dgm:t>
    </dgm:pt>
    <dgm:pt modelId="{396E5110-4C46-4A28-BA37-8C28245FC73C}" type="parTrans" cxnId="{15FBCA90-4EF9-444C-8CD5-D08CF50AF6FD}">
      <dgm:prSet/>
      <dgm:spPr/>
      <dgm:t>
        <a:bodyPr/>
        <a:lstStyle/>
        <a:p>
          <a:endParaRPr lang="zh-TW" altLang="en-US"/>
        </a:p>
      </dgm:t>
    </dgm:pt>
    <dgm:pt modelId="{7173ADAA-8221-45A7-A335-53E36FC27DFF}" type="sibTrans" cxnId="{15FBCA90-4EF9-444C-8CD5-D08CF50AF6FD}">
      <dgm:prSet/>
      <dgm:spPr/>
      <dgm:t>
        <a:bodyPr/>
        <a:lstStyle/>
        <a:p>
          <a:endParaRPr lang="zh-TW" altLang="en-US"/>
        </a:p>
      </dgm:t>
    </dgm:pt>
    <dgm:pt modelId="{E959BDD8-E157-4BF0-B86D-84D5B40A1487}">
      <dgm:prSet custT="1"/>
      <dgm:spPr/>
      <dgm:t>
        <a:bodyPr/>
        <a:lstStyle/>
        <a:p>
          <a:pPr rtl="0"/>
          <a:r>
            <a:rPr lang="zh-TW" altLang="en-US" sz="2000" b="1" dirty="0" smtClean="0">
              <a:latin typeface="+mn-ea"/>
              <a:ea typeface="+mn-ea"/>
            </a:rPr>
            <a:t>如何選擇使用</a:t>
          </a:r>
          <a:r>
            <a:rPr lang="en-US" altLang="zh-TW" sz="2000" b="1" dirty="0" smtClean="0">
              <a:latin typeface="+mn-ea"/>
              <a:ea typeface="+mn-ea"/>
            </a:rPr>
            <a:t>Web API</a:t>
          </a:r>
          <a:endParaRPr lang="zh-TW" sz="2000" dirty="0">
            <a:latin typeface="+mn-ea"/>
            <a:ea typeface="+mn-ea"/>
          </a:endParaRPr>
        </a:p>
      </dgm:t>
    </dgm:pt>
    <dgm:pt modelId="{0B318FA7-7B14-47A8-9E7B-F34767C36D89}" type="parTrans" cxnId="{288754D0-CBE1-4635-A3BD-B08A9692C9D2}">
      <dgm:prSet/>
      <dgm:spPr/>
      <dgm:t>
        <a:bodyPr/>
        <a:lstStyle/>
        <a:p>
          <a:endParaRPr lang="zh-TW" altLang="en-US"/>
        </a:p>
      </dgm:t>
    </dgm:pt>
    <dgm:pt modelId="{B50F9556-8A24-42F0-8C04-772034364898}" type="sibTrans" cxnId="{288754D0-CBE1-4635-A3BD-B08A9692C9D2}">
      <dgm:prSet/>
      <dgm:spPr/>
      <dgm:t>
        <a:bodyPr/>
        <a:lstStyle/>
        <a:p>
          <a:endParaRPr lang="zh-TW" altLang="en-US"/>
        </a:p>
      </dgm:t>
    </dgm:pt>
    <dgm:pt modelId="{24280081-0DF6-47F6-B1E4-A9ED64063CB0}">
      <dgm:prSet custT="1"/>
      <dgm:spPr/>
      <dgm:t>
        <a:bodyPr/>
        <a:lstStyle/>
        <a:p>
          <a:pPr rtl="0"/>
          <a:r>
            <a:rPr lang="zh-TW" altLang="en-US" sz="2000" b="1" dirty="0" smtClean="0"/>
            <a:t>設計</a:t>
          </a:r>
          <a:r>
            <a:rPr lang="zh-TW" sz="2000" b="1" dirty="0" smtClean="0"/>
            <a:t>「自動提醒功能」、「</a:t>
          </a:r>
          <a:r>
            <a:rPr lang="zh-TW" altLang="en-US" sz="2000" b="1" dirty="0" smtClean="0"/>
            <a:t>統計報表</a:t>
          </a:r>
          <a:r>
            <a:rPr lang="zh-TW" sz="2000" b="1" dirty="0" smtClean="0"/>
            <a:t>」以及「</a:t>
          </a:r>
          <a:r>
            <a:rPr lang="zh-TW" altLang="en-US" sz="2000" b="1" dirty="0" smtClean="0"/>
            <a:t>群組動態</a:t>
          </a:r>
          <a:r>
            <a:rPr lang="zh-TW" sz="2000" b="1" dirty="0" smtClean="0"/>
            <a:t>」，與市面上的</a:t>
          </a:r>
          <a:r>
            <a:rPr lang="en-US" sz="2000" b="1" dirty="0" smtClean="0"/>
            <a:t>App</a:t>
          </a:r>
          <a:r>
            <a:rPr lang="zh-TW" sz="2000" b="1" dirty="0" smtClean="0"/>
            <a:t>做為區別。</a:t>
          </a:r>
          <a:endParaRPr lang="zh-TW" sz="2000" b="1" dirty="0"/>
        </a:p>
      </dgm:t>
    </dgm:pt>
    <dgm:pt modelId="{93DE301C-2310-4C5D-8045-F530312C918A}" type="parTrans" cxnId="{EDC726C1-C9B3-49A2-A995-D6088CDB5AC4}">
      <dgm:prSet/>
      <dgm:spPr/>
      <dgm:t>
        <a:bodyPr/>
        <a:lstStyle/>
        <a:p>
          <a:endParaRPr lang="zh-TW" altLang="en-US"/>
        </a:p>
      </dgm:t>
    </dgm:pt>
    <dgm:pt modelId="{5BC6298C-92DC-4FAD-9DFD-C57EDE801808}" type="sibTrans" cxnId="{EDC726C1-C9B3-49A2-A995-D6088CDB5AC4}">
      <dgm:prSet/>
      <dgm:spPr/>
      <dgm:t>
        <a:bodyPr/>
        <a:lstStyle/>
        <a:p>
          <a:endParaRPr lang="zh-TW" altLang="en-US"/>
        </a:p>
      </dgm:t>
    </dgm:pt>
    <dgm:pt modelId="{13B1553B-F69A-4D91-9580-CF3BD1D95DB1}">
      <dgm:prSet custT="1"/>
      <dgm:spPr/>
      <dgm:t>
        <a:bodyPr/>
        <a:lstStyle/>
        <a:p>
          <a:pPr rtl="0"/>
          <a:r>
            <a:rPr lang="zh-TW" sz="2000" b="1" dirty="0" smtClean="0"/>
            <a:t>詢問學長及老師並查詢網路相關資訊，最後完成</a:t>
          </a:r>
          <a:r>
            <a:rPr lang="en-US" sz="2000" b="1" dirty="0" smtClean="0"/>
            <a:t>API</a:t>
          </a:r>
          <a:r>
            <a:rPr lang="zh-TW" sz="2000" b="1" dirty="0" smtClean="0"/>
            <a:t>的方法。</a:t>
          </a:r>
          <a:endParaRPr lang="zh-TW" altLang="en-US" sz="2000" b="1" dirty="0"/>
        </a:p>
      </dgm:t>
    </dgm:pt>
    <dgm:pt modelId="{9DC5DC1A-04A4-4D00-9EF7-81DA2B10D097}" type="parTrans" cxnId="{74A88086-034C-4CDA-B1F1-FD9701B00D07}">
      <dgm:prSet/>
      <dgm:spPr/>
      <dgm:t>
        <a:bodyPr/>
        <a:lstStyle/>
        <a:p>
          <a:endParaRPr lang="zh-TW" altLang="en-US"/>
        </a:p>
      </dgm:t>
    </dgm:pt>
    <dgm:pt modelId="{07F50270-8B58-48D4-ACCC-E505371CE9C9}" type="sibTrans" cxnId="{74A88086-034C-4CDA-B1F1-FD9701B00D07}">
      <dgm:prSet/>
      <dgm:spPr/>
      <dgm:t>
        <a:bodyPr/>
        <a:lstStyle/>
        <a:p>
          <a:endParaRPr lang="zh-TW" altLang="en-US"/>
        </a:p>
      </dgm:t>
    </dgm:pt>
    <dgm:pt modelId="{A66793B6-E1AE-4177-AFFB-072A4FC2AF0F}" type="pres">
      <dgm:prSet presAssocID="{579B31D5-0CBD-4762-BBB9-77C4FE495EF7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6E096A0F-A7A6-4053-B8FE-571222F3C2EC}" type="pres">
      <dgm:prSet presAssocID="{9617F7A7-F083-4F24-B6D1-02C1AEA6AE53}" presName="composite" presStyleCnt="0"/>
      <dgm:spPr/>
    </dgm:pt>
    <dgm:pt modelId="{11CC7F35-09CF-452B-A713-EAEF831582FE}" type="pres">
      <dgm:prSet presAssocID="{9617F7A7-F083-4F24-B6D1-02C1AEA6AE53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13EB142-63E8-4406-AFEA-E5CEE9E90FF9}" type="pres">
      <dgm:prSet presAssocID="{9617F7A7-F083-4F24-B6D1-02C1AEA6AE53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B654389-0BBD-4505-953F-934E9BE73CCF}" type="pres">
      <dgm:prSet presAssocID="{5CC24853-3807-4D9F-B07D-D35007580309}" presName="space" presStyleCnt="0"/>
      <dgm:spPr/>
    </dgm:pt>
    <dgm:pt modelId="{BA78550D-136D-41CB-A8C9-4F280F81A67B}" type="pres">
      <dgm:prSet presAssocID="{A2E17C56-51D1-4FF7-AF4B-4DCA8F5351B9}" presName="composite" presStyleCnt="0"/>
      <dgm:spPr/>
    </dgm:pt>
    <dgm:pt modelId="{1BA2E8B1-E428-405B-862B-5EF374017F05}" type="pres">
      <dgm:prSet presAssocID="{A2E17C56-51D1-4FF7-AF4B-4DCA8F5351B9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5BFD478D-7431-488C-BC95-B3CB954543D8}" type="pres">
      <dgm:prSet presAssocID="{A2E17C56-51D1-4FF7-AF4B-4DCA8F5351B9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57AF96A6-8673-4853-B9EF-7FBBDADF3297}" type="pres">
      <dgm:prSet presAssocID="{34E3FDE0-95DB-47A3-8818-DCA612BDB1F6}" presName="space" presStyleCnt="0"/>
      <dgm:spPr/>
    </dgm:pt>
    <dgm:pt modelId="{C8D1DA05-2C70-426F-8A07-64B9A487328B}" type="pres">
      <dgm:prSet presAssocID="{E959BDD8-E157-4BF0-B86D-84D5B40A1487}" presName="composite" presStyleCnt="0"/>
      <dgm:spPr/>
    </dgm:pt>
    <dgm:pt modelId="{5419D053-B2FE-4A3E-B76E-74AC4ED8A21D}" type="pres">
      <dgm:prSet presAssocID="{E959BDD8-E157-4BF0-B86D-84D5B40A1487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1909775-DA33-4E63-9449-B8A398F263CD}" type="pres">
      <dgm:prSet presAssocID="{E959BDD8-E157-4BF0-B86D-84D5B40A1487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288754D0-CBE1-4635-A3BD-B08A9692C9D2}" srcId="{579B31D5-0CBD-4762-BBB9-77C4FE495EF7}" destId="{E959BDD8-E157-4BF0-B86D-84D5B40A1487}" srcOrd="2" destOrd="0" parTransId="{0B318FA7-7B14-47A8-9E7B-F34767C36D89}" sibTransId="{B50F9556-8A24-42F0-8C04-772034364898}"/>
    <dgm:cxn modelId="{EDC726C1-C9B3-49A2-A995-D6088CDB5AC4}" srcId="{9617F7A7-F083-4F24-B6D1-02C1AEA6AE53}" destId="{24280081-0DF6-47F6-B1E4-A9ED64063CB0}" srcOrd="0" destOrd="0" parTransId="{93DE301C-2310-4C5D-8045-F530312C918A}" sibTransId="{5BC6298C-92DC-4FAD-9DFD-C57EDE801808}"/>
    <dgm:cxn modelId="{32BF3737-E26B-46D2-A5CF-BEEE133DEE36}" type="presOf" srcId="{24280081-0DF6-47F6-B1E4-A9ED64063CB0}" destId="{313EB142-63E8-4406-AFEA-E5CEE9E90FF9}" srcOrd="0" destOrd="0" presId="urn:microsoft.com/office/officeart/2005/8/layout/hList1"/>
    <dgm:cxn modelId="{7E6BA8ED-DE04-4FA3-95B6-B0C90972AC7D}" srcId="{579B31D5-0CBD-4762-BBB9-77C4FE495EF7}" destId="{A2E17C56-51D1-4FF7-AF4B-4DCA8F5351B9}" srcOrd="1" destOrd="0" parTransId="{A6052577-E1ED-487C-A6E8-6EAD5B5C18C7}" sibTransId="{34E3FDE0-95DB-47A3-8818-DCA612BDB1F6}"/>
    <dgm:cxn modelId="{74A88086-034C-4CDA-B1F1-FD9701B00D07}" srcId="{E959BDD8-E157-4BF0-B86D-84D5B40A1487}" destId="{13B1553B-F69A-4D91-9580-CF3BD1D95DB1}" srcOrd="0" destOrd="0" parTransId="{9DC5DC1A-04A4-4D00-9EF7-81DA2B10D097}" sibTransId="{07F50270-8B58-48D4-ACCC-E505371CE9C9}"/>
    <dgm:cxn modelId="{746CCBE5-2F89-44E5-824D-66DF1BDE417C}" type="presOf" srcId="{9617F7A7-F083-4F24-B6D1-02C1AEA6AE53}" destId="{11CC7F35-09CF-452B-A713-EAEF831582FE}" srcOrd="0" destOrd="0" presId="urn:microsoft.com/office/officeart/2005/8/layout/hList1"/>
    <dgm:cxn modelId="{32F2C7E8-FC65-4DEE-871B-6636077F184E}" srcId="{579B31D5-0CBD-4762-BBB9-77C4FE495EF7}" destId="{9617F7A7-F083-4F24-B6D1-02C1AEA6AE53}" srcOrd="0" destOrd="0" parTransId="{5F8ED2DA-EB84-478D-875A-C722DF5DE9F0}" sibTransId="{5CC24853-3807-4D9F-B07D-D35007580309}"/>
    <dgm:cxn modelId="{812FD9AF-0543-4BED-B049-1E9CE6059562}" type="presOf" srcId="{13B1553B-F69A-4D91-9580-CF3BD1D95DB1}" destId="{21909775-DA33-4E63-9449-B8A398F263CD}" srcOrd="0" destOrd="0" presId="urn:microsoft.com/office/officeart/2005/8/layout/hList1"/>
    <dgm:cxn modelId="{15FBCA90-4EF9-444C-8CD5-D08CF50AF6FD}" srcId="{A2E17C56-51D1-4FF7-AF4B-4DCA8F5351B9}" destId="{6F038737-3592-4351-9661-D68770B4CF74}" srcOrd="0" destOrd="0" parTransId="{396E5110-4C46-4A28-BA37-8C28245FC73C}" sibTransId="{7173ADAA-8221-45A7-A335-53E36FC27DFF}"/>
    <dgm:cxn modelId="{22F507E2-E2BE-440E-8656-F1E964A05CFD}" type="presOf" srcId="{6F038737-3592-4351-9661-D68770B4CF74}" destId="{5BFD478D-7431-488C-BC95-B3CB954543D8}" srcOrd="0" destOrd="0" presId="urn:microsoft.com/office/officeart/2005/8/layout/hList1"/>
    <dgm:cxn modelId="{82A54870-97D6-44E2-B6F2-526872FD3469}" type="presOf" srcId="{579B31D5-0CBD-4762-BBB9-77C4FE495EF7}" destId="{A66793B6-E1AE-4177-AFFB-072A4FC2AF0F}" srcOrd="0" destOrd="0" presId="urn:microsoft.com/office/officeart/2005/8/layout/hList1"/>
    <dgm:cxn modelId="{08362678-33EE-4537-A87A-3170275AAA5B}" type="presOf" srcId="{E959BDD8-E157-4BF0-B86D-84D5B40A1487}" destId="{5419D053-B2FE-4A3E-B76E-74AC4ED8A21D}" srcOrd="0" destOrd="0" presId="urn:microsoft.com/office/officeart/2005/8/layout/hList1"/>
    <dgm:cxn modelId="{091EC9D4-1B4A-46DA-88D3-25B26F8169B9}" type="presOf" srcId="{A2E17C56-51D1-4FF7-AF4B-4DCA8F5351B9}" destId="{1BA2E8B1-E428-405B-862B-5EF374017F05}" srcOrd="0" destOrd="0" presId="urn:microsoft.com/office/officeart/2005/8/layout/hList1"/>
    <dgm:cxn modelId="{102B5068-1058-478D-B387-59A1D17302F9}" type="presParOf" srcId="{A66793B6-E1AE-4177-AFFB-072A4FC2AF0F}" destId="{6E096A0F-A7A6-4053-B8FE-571222F3C2EC}" srcOrd="0" destOrd="0" presId="urn:microsoft.com/office/officeart/2005/8/layout/hList1"/>
    <dgm:cxn modelId="{7DB0303F-0443-4788-9812-A7F62134BB68}" type="presParOf" srcId="{6E096A0F-A7A6-4053-B8FE-571222F3C2EC}" destId="{11CC7F35-09CF-452B-A713-EAEF831582FE}" srcOrd="0" destOrd="0" presId="urn:microsoft.com/office/officeart/2005/8/layout/hList1"/>
    <dgm:cxn modelId="{C34E1B46-CBCF-422F-BF67-FF00A8FA9F32}" type="presParOf" srcId="{6E096A0F-A7A6-4053-B8FE-571222F3C2EC}" destId="{313EB142-63E8-4406-AFEA-E5CEE9E90FF9}" srcOrd="1" destOrd="0" presId="urn:microsoft.com/office/officeart/2005/8/layout/hList1"/>
    <dgm:cxn modelId="{47784FCC-8629-4E90-BB1C-D8849BE9244C}" type="presParOf" srcId="{A66793B6-E1AE-4177-AFFB-072A4FC2AF0F}" destId="{7B654389-0BBD-4505-953F-934E9BE73CCF}" srcOrd="1" destOrd="0" presId="urn:microsoft.com/office/officeart/2005/8/layout/hList1"/>
    <dgm:cxn modelId="{C3946B5F-81BD-4B44-9CA3-F3D7B241EBE5}" type="presParOf" srcId="{A66793B6-E1AE-4177-AFFB-072A4FC2AF0F}" destId="{BA78550D-136D-41CB-A8C9-4F280F81A67B}" srcOrd="2" destOrd="0" presId="urn:microsoft.com/office/officeart/2005/8/layout/hList1"/>
    <dgm:cxn modelId="{801E5EBA-F291-44AE-B433-087531DD6E4C}" type="presParOf" srcId="{BA78550D-136D-41CB-A8C9-4F280F81A67B}" destId="{1BA2E8B1-E428-405B-862B-5EF374017F05}" srcOrd="0" destOrd="0" presId="urn:microsoft.com/office/officeart/2005/8/layout/hList1"/>
    <dgm:cxn modelId="{D42F8953-C196-4F43-A1A1-15DA1A4C7240}" type="presParOf" srcId="{BA78550D-136D-41CB-A8C9-4F280F81A67B}" destId="{5BFD478D-7431-488C-BC95-B3CB954543D8}" srcOrd="1" destOrd="0" presId="urn:microsoft.com/office/officeart/2005/8/layout/hList1"/>
    <dgm:cxn modelId="{F3E0B360-55AA-4EF4-9E12-852D307F0B51}" type="presParOf" srcId="{A66793B6-E1AE-4177-AFFB-072A4FC2AF0F}" destId="{57AF96A6-8673-4853-B9EF-7FBBDADF3297}" srcOrd="3" destOrd="0" presId="urn:microsoft.com/office/officeart/2005/8/layout/hList1"/>
    <dgm:cxn modelId="{A6BFE400-874A-41A3-8492-CF39475EFB74}" type="presParOf" srcId="{A66793B6-E1AE-4177-AFFB-072A4FC2AF0F}" destId="{C8D1DA05-2C70-426F-8A07-64B9A487328B}" srcOrd="4" destOrd="0" presId="urn:microsoft.com/office/officeart/2005/8/layout/hList1"/>
    <dgm:cxn modelId="{A704B7E6-B2A9-479A-A533-325DC3DFE5CD}" type="presParOf" srcId="{C8D1DA05-2C70-426F-8A07-64B9A487328B}" destId="{5419D053-B2FE-4A3E-B76E-74AC4ED8A21D}" srcOrd="0" destOrd="0" presId="urn:microsoft.com/office/officeart/2005/8/layout/hList1"/>
    <dgm:cxn modelId="{44A9D171-AE3E-446B-9597-130833330D0D}" type="presParOf" srcId="{C8D1DA05-2C70-426F-8A07-64B9A487328B}" destId="{21909775-DA33-4E63-9449-B8A398F263C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2A857A6-9C7E-4A59-8919-780229F9ADEF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BF55BD3D-1AD0-4F51-81FC-25FC284B1D46}">
      <dgm:prSet custT="1"/>
      <dgm:spPr/>
      <dgm:t>
        <a:bodyPr/>
        <a:lstStyle/>
        <a:p>
          <a:pPr rtl="0">
            <a:lnSpc>
              <a:spcPct val="100000"/>
            </a:lnSpc>
            <a:spcAft>
              <a:spcPts val="600"/>
            </a:spcAft>
          </a:pPr>
          <a:r>
            <a:rPr lang="zh-TW" sz="2800" b="1" baseline="0" dirty="0" smtClean="0"/>
            <a:t>大數據分析</a:t>
          </a:r>
          <a:endParaRPr lang="en-US" altLang="zh-TW" sz="2800" b="1" baseline="0" dirty="0" smtClean="0"/>
        </a:p>
        <a:p>
          <a:pPr rtl="0">
            <a:lnSpc>
              <a:spcPct val="100000"/>
            </a:lnSpc>
            <a:spcAft>
              <a:spcPct val="35000"/>
            </a:spcAft>
          </a:pPr>
          <a:r>
            <a:rPr lang="en-US" altLang="zh-TW" sz="2400" b="1" dirty="0" smtClean="0"/>
            <a:t>(</a:t>
          </a:r>
          <a:r>
            <a:rPr lang="zh-TW" altLang="en-US" sz="2400" b="1" dirty="0" smtClean="0"/>
            <a:t>提供決策參考</a:t>
          </a:r>
          <a:r>
            <a:rPr lang="en-US" altLang="zh-TW" sz="2400" b="1" dirty="0" smtClean="0"/>
            <a:t>)</a:t>
          </a:r>
          <a:endParaRPr lang="zh-TW" sz="2400" b="1" dirty="0"/>
        </a:p>
      </dgm:t>
    </dgm:pt>
    <dgm:pt modelId="{DE333B44-997C-4CF3-AF7E-2D7DB3B0B3E2}" type="parTrans" cxnId="{901AD548-3B1D-4DF0-B813-725306476CD7}">
      <dgm:prSet/>
      <dgm:spPr/>
      <dgm:t>
        <a:bodyPr/>
        <a:lstStyle/>
        <a:p>
          <a:endParaRPr lang="zh-TW" altLang="en-US"/>
        </a:p>
      </dgm:t>
    </dgm:pt>
    <dgm:pt modelId="{29972322-D061-426A-9D10-62D36555EFFB}" type="sibTrans" cxnId="{901AD548-3B1D-4DF0-B813-725306476CD7}">
      <dgm:prSet/>
      <dgm:spPr/>
      <dgm:t>
        <a:bodyPr/>
        <a:lstStyle/>
        <a:p>
          <a:endParaRPr lang="zh-TW" altLang="en-US"/>
        </a:p>
      </dgm:t>
    </dgm:pt>
    <dgm:pt modelId="{E71FD900-F590-4DAF-9A60-48EAF8742788}">
      <dgm:prSet custT="1"/>
      <dgm:spPr/>
      <dgm:t>
        <a:bodyPr/>
        <a:lstStyle/>
        <a:p>
          <a:pPr algn="ctr" rtl="0">
            <a:lnSpc>
              <a:spcPct val="100000"/>
            </a:lnSpc>
            <a:spcAft>
              <a:spcPts val="0"/>
            </a:spcAft>
          </a:pPr>
          <a:r>
            <a:rPr lang="zh-TW" sz="2800" b="1" baseline="0" dirty="0" smtClean="0"/>
            <a:t>機器學習</a:t>
          </a:r>
          <a:endParaRPr lang="en-US" altLang="zh-TW" sz="2800" b="1" baseline="0" dirty="0" smtClean="0"/>
        </a:p>
        <a:p>
          <a:pPr algn="ctr" rtl="0">
            <a:lnSpc>
              <a:spcPct val="100000"/>
            </a:lnSpc>
            <a:spcAft>
              <a:spcPts val="0"/>
            </a:spcAft>
          </a:pPr>
          <a:r>
            <a:rPr lang="en-US" altLang="zh-TW" sz="2200" b="1" baseline="0" dirty="0" smtClean="0"/>
            <a:t>(</a:t>
          </a:r>
          <a:r>
            <a:rPr lang="zh-TW" altLang="en-US" sz="2200" b="1" baseline="0" dirty="0" smtClean="0"/>
            <a:t>分析行為模式</a:t>
          </a:r>
          <a:r>
            <a:rPr lang="en-US" altLang="zh-TW" sz="2200" b="1" baseline="0" dirty="0" smtClean="0"/>
            <a:t>)</a:t>
          </a:r>
          <a:endParaRPr lang="zh-TW" sz="2200" b="1" dirty="0"/>
        </a:p>
      </dgm:t>
    </dgm:pt>
    <dgm:pt modelId="{FF7EC352-721B-4700-8082-93C657BE4C73}" type="parTrans" cxnId="{B7777D77-53EF-406E-BED3-61DBEB9D0FBE}">
      <dgm:prSet/>
      <dgm:spPr/>
      <dgm:t>
        <a:bodyPr/>
        <a:lstStyle/>
        <a:p>
          <a:endParaRPr lang="zh-TW" altLang="en-US"/>
        </a:p>
      </dgm:t>
    </dgm:pt>
    <dgm:pt modelId="{61B85709-385D-484E-BD3F-423F7CA07534}" type="sibTrans" cxnId="{B7777D77-53EF-406E-BED3-61DBEB9D0FBE}">
      <dgm:prSet/>
      <dgm:spPr/>
      <dgm:t>
        <a:bodyPr/>
        <a:lstStyle/>
        <a:p>
          <a:endParaRPr lang="zh-TW" altLang="en-US"/>
        </a:p>
      </dgm:t>
    </dgm:pt>
    <dgm:pt modelId="{34A6BFC3-7DDE-444A-AB4D-41888CDED77D}">
      <dgm:prSet custT="1"/>
      <dgm:spPr/>
      <dgm:t>
        <a:bodyPr/>
        <a:lstStyle/>
        <a:p>
          <a:pPr algn="ctr" rtl="0">
            <a:lnSpc>
              <a:spcPct val="100000"/>
            </a:lnSpc>
            <a:spcAft>
              <a:spcPts val="0"/>
            </a:spcAft>
          </a:pPr>
          <a:r>
            <a:rPr lang="zh-TW" altLang="en-US" sz="2800" b="1" baseline="0" dirty="0" smtClean="0"/>
            <a:t>預測模型</a:t>
          </a:r>
          <a:endParaRPr lang="en-US" altLang="zh-TW" sz="2800" b="1" baseline="0" dirty="0" smtClean="0"/>
        </a:p>
        <a:p>
          <a:pPr algn="ctr" rtl="0">
            <a:lnSpc>
              <a:spcPct val="100000"/>
            </a:lnSpc>
            <a:spcAft>
              <a:spcPts val="0"/>
            </a:spcAft>
          </a:pPr>
          <a:r>
            <a:rPr lang="en-US" altLang="zh-TW" sz="2200" b="1" baseline="0" dirty="0" smtClean="0"/>
            <a:t>(</a:t>
          </a:r>
          <a:r>
            <a:rPr lang="zh-TW" altLang="en-US" sz="2200" b="1" baseline="0" dirty="0" smtClean="0"/>
            <a:t>提升</a:t>
          </a:r>
          <a:r>
            <a:rPr lang="zh-TW" sz="2200" b="1" baseline="0" dirty="0" smtClean="0"/>
            <a:t>準確度</a:t>
          </a:r>
          <a:r>
            <a:rPr lang="en-US" altLang="zh-TW" sz="2200" b="1" baseline="0" dirty="0" smtClean="0"/>
            <a:t>)</a:t>
          </a:r>
          <a:endParaRPr lang="zh-TW" sz="2200" b="1" dirty="0"/>
        </a:p>
      </dgm:t>
    </dgm:pt>
    <dgm:pt modelId="{6B8E5BED-8078-4775-BBCA-2BC8044A9B85}" type="parTrans" cxnId="{E393645B-DECE-4D55-ACE1-71B8A63D9E43}">
      <dgm:prSet/>
      <dgm:spPr/>
      <dgm:t>
        <a:bodyPr/>
        <a:lstStyle/>
        <a:p>
          <a:endParaRPr lang="zh-TW" altLang="en-US"/>
        </a:p>
      </dgm:t>
    </dgm:pt>
    <dgm:pt modelId="{B1DF0667-EFFB-42E9-985C-6F75D8CBCC22}" type="sibTrans" cxnId="{E393645B-DECE-4D55-ACE1-71B8A63D9E43}">
      <dgm:prSet/>
      <dgm:spPr/>
      <dgm:t>
        <a:bodyPr/>
        <a:lstStyle/>
        <a:p>
          <a:endParaRPr lang="zh-TW" altLang="en-US"/>
        </a:p>
      </dgm:t>
    </dgm:pt>
    <dgm:pt modelId="{8D041154-088A-4D5A-8C2F-D98A65A34180}">
      <dgm:prSet/>
      <dgm:spPr/>
      <dgm:t>
        <a:bodyPr/>
        <a:lstStyle/>
        <a:p>
          <a:pPr algn="l" rtl="0">
            <a:lnSpc>
              <a:spcPct val="90000"/>
            </a:lnSpc>
            <a:spcAft>
              <a:spcPct val="15000"/>
            </a:spcAft>
          </a:pPr>
          <a:endParaRPr lang="zh-TW" altLang="en-US" sz="1700" dirty="0"/>
        </a:p>
      </dgm:t>
    </dgm:pt>
    <dgm:pt modelId="{8F68A149-EA5A-4F61-AD4B-EE1553C85779}" type="parTrans" cxnId="{8FBB90F9-38D7-4093-8175-B257461D6252}">
      <dgm:prSet/>
      <dgm:spPr/>
      <dgm:t>
        <a:bodyPr/>
        <a:lstStyle/>
        <a:p>
          <a:endParaRPr lang="zh-TW" altLang="en-US"/>
        </a:p>
      </dgm:t>
    </dgm:pt>
    <dgm:pt modelId="{3E227631-5529-4A4B-969D-29B6C4ECFEBB}" type="sibTrans" cxnId="{8FBB90F9-38D7-4093-8175-B257461D6252}">
      <dgm:prSet/>
      <dgm:spPr/>
      <dgm:t>
        <a:bodyPr/>
        <a:lstStyle/>
        <a:p>
          <a:endParaRPr lang="zh-TW" altLang="en-US"/>
        </a:p>
      </dgm:t>
    </dgm:pt>
    <dgm:pt modelId="{EB96AC46-BFA3-41F0-87D9-0AB35C991E24}" type="pres">
      <dgm:prSet presAssocID="{B2A857A6-9C7E-4A59-8919-780229F9ADEF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FE1E4A0-CF2D-4D54-9D45-209E9F6390A4}" type="pres">
      <dgm:prSet presAssocID="{BF55BD3D-1AD0-4F51-81FC-25FC284B1D46}" presName="circ1" presStyleLbl="vennNode1" presStyleIdx="0" presStyleCnt="3"/>
      <dgm:spPr/>
      <dgm:t>
        <a:bodyPr/>
        <a:lstStyle/>
        <a:p>
          <a:endParaRPr lang="zh-TW" altLang="en-US"/>
        </a:p>
      </dgm:t>
    </dgm:pt>
    <dgm:pt modelId="{88DC55FA-1717-4919-8729-644B4E8DA372}" type="pres">
      <dgm:prSet presAssocID="{BF55BD3D-1AD0-4F51-81FC-25FC284B1D46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C6278D1-9936-44DB-B755-850C8E6A49BB}" type="pres">
      <dgm:prSet presAssocID="{E71FD900-F590-4DAF-9A60-48EAF8742788}" presName="circ2" presStyleLbl="vennNode1" presStyleIdx="1" presStyleCnt="3" custScaleX="107941" custScaleY="100468" custLinFactNeighborX="991" custLinFactNeighborY="315"/>
      <dgm:spPr/>
      <dgm:t>
        <a:bodyPr/>
        <a:lstStyle/>
        <a:p>
          <a:endParaRPr lang="zh-TW" altLang="en-US"/>
        </a:p>
      </dgm:t>
    </dgm:pt>
    <dgm:pt modelId="{1D9A44BD-1C2D-4E8D-AEDE-3A6635B51CAD}" type="pres">
      <dgm:prSet presAssocID="{E71FD900-F590-4DAF-9A60-48EAF8742788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5D5E701-0E9E-460D-9BA8-6FAC314D6B28}" type="pres">
      <dgm:prSet presAssocID="{34A6BFC3-7DDE-444A-AB4D-41888CDED77D}" presName="circ3" presStyleLbl="vennNode1" presStyleIdx="2" presStyleCnt="3" custScaleX="105435" custLinFactNeighborX="330" custLinFactNeighborY="5065"/>
      <dgm:spPr/>
      <dgm:t>
        <a:bodyPr/>
        <a:lstStyle/>
        <a:p>
          <a:endParaRPr lang="zh-TW" altLang="en-US"/>
        </a:p>
      </dgm:t>
    </dgm:pt>
    <dgm:pt modelId="{A8A00C22-84B8-4D7C-8BDD-CA3863F3DE61}" type="pres">
      <dgm:prSet presAssocID="{34A6BFC3-7DDE-444A-AB4D-41888CDED77D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564975D2-ED0E-48B2-B47B-4DAE672A9FFD}" type="presOf" srcId="{BF55BD3D-1AD0-4F51-81FC-25FC284B1D46}" destId="{3FE1E4A0-CF2D-4D54-9D45-209E9F6390A4}" srcOrd="0" destOrd="0" presId="urn:microsoft.com/office/officeart/2005/8/layout/venn1"/>
    <dgm:cxn modelId="{40C38082-A77F-45C2-8B38-D20B99FB2E9D}" type="presOf" srcId="{E71FD900-F590-4DAF-9A60-48EAF8742788}" destId="{1D9A44BD-1C2D-4E8D-AEDE-3A6635B51CAD}" srcOrd="1" destOrd="0" presId="urn:microsoft.com/office/officeart/2005/8/layout/venn1"/>
    <dgm:cxn modelId="{52BC24A2-2315-4BDC-B1A1-45E3939F2321}" type="presOf" srcId="{8D041154-088A-4D5A-8C2F-D98A65A34180}" destId="{A8A00C22-84B8-4D7C-8BDD-CA3863F3DE61}" srcOrd="1" destOrd="1" presId="urn:microsoft.com/office/officeart/2005/8/layout/venn1"/>
    <dgm:cxn modelId="{CF822D7D-CF20-415A-9ACE-95954101A601}" type="presOf" srcId="{34A6BFC3-7DDE-444A-AB4D-41888CDED77D}" destId="{65D5E701-0E9E-460D-9BA8-6FAC314D6B28}" srcOrd="0" destOrd="0" presId="urn:microsoft.com/office/officeart/2005/8/layout/venn1"/>
    <dgm:cxn modelId="{901AD548-3B1D-4DF0-B813-725306476CD7}" srcId="{B2A857A6-9C7E-4A59-8919-780229F9ADEF}" destId="{BF55BD3D-1AD0-4F51-81FC-25FC284B1D46}" srcOrd="0" destOrd="0" parTransId="{DE333B44-997C-4CF3-AF7E-2D7DB3B0B3E2}" sibTransId="{29972322-D061-426A-9D10-62D36555EFFB}"/>
    <dgm:cxn modelId="{2821AE06-BF43-46E7-BE9D-12C5758F7A4F}" type="presOf" srcId="{B2A857A6-9C7E-4A59-8919-780229F9ADEF}" destId="{EB96AC46-BFA3-41F0-87D9-0AB35C991E24}" srcOrd="0" destOrd="0" presId="urn:microsoft.com/office/officeart/2005/8/layout/venn1"/>
    <dgm:cxn modelId="{B1CE6662-32AF-45EE-A8EB-41A6F3A33C2C}" type="presOf" srcId="{BF55BD3D-1AD0-4F51-81FC-25FC284B1D46}" destId="{88DC55FA-1717-4919-8729-644B4E8DA372}" srcOrd="1" destOrd="0" presId="urn:microsoft.com/office/officeart/2005/8/layout/venn1"/>
    <dgm:cxn modelId="{F2FBD133-FFE4-4348-A353-C36873A2FD26}" type="presOf" srcId="{34A6BFC3-7DDE-444A-AB4D-41888CDED77D}" destId="{A8A00C22-84B8-4D7C-8BDD-CA3863F3DE61}" srcOrd="1" destOrd="0" presId="urn:microsoft.com/office/officeart/2005/8/layout/venn1"/>
    <dgm:cxn modelId="{2B27EA2D-C918-4B59-A5E5-1C38AE9187DA}" type="presOf" srcId="{8D041154-088A-4D5A-8C2F-D98A65A34180}" destId="{65D5E701-0E9E-460D-9BA8-6FAC314D6B28}" srcOrd="0" destOrd="1" presId="urn:microsoft.com/office/officeart/2005/8/layout/venn1"/>
    <dgm:cxn modelId="{F44F5C8A-FB6F-4592-9043-097D864BE85F}" type="presOf" srcId="{E71FD900-F590-4DAF-9A60-48EAF8742788}" destId="{EC6278D1-9936-44DB-B755-850C8E6A49BB}" srcOrd="0" destOrd="0" presId="urn:microsoft.com/office/officeart/2005/8/layout/venn1"/>
    <dgm:cxn modelId="{8FBB90F9-38D7-4093-8175-B257461D6252}" srcId="{34A6BFC3-7DDE-444A-AB4D-41888CDED77D}" destId="{8D041154-088A-4D5A-8C2F-D98A65A34180}" srcOrd="0" destOrd="0" parTransId="{8F68A149-EA5A-4F61-AD4B-EE1553C85779}" sibTransId="{3E227631-5529-4A4B-969D-29B6C4ECFEBB}"/>
    <dgm:cxn modelId="{E393645B-DECE-4D55-ACE1-71B8A63D9E43}" srcId="{B2A857A6-9C7E-4A59-8919-780229F9ADEF}" destId="{34A6BFC3-7DDE-444A-AB4D-41888CDED77D}" srcOrd="2" destOrd="0" parTransId="{6B8E5BED-8078-4775-BBCA-2BC8044A9B85}" sibTransId="{B1DF0667-EFFB-42E9-985C-6F75D8CBCC22}"/>
    <dgm:cxn modelId="{B7777D77-53EF-406E-BED3-61DBEB9D0FBE}" srcId="{B2A857A6-9C7E-4A59-8919-780229F9ADEF}" destId="{E71FD900-F590-4DAF-9A60-48EAF8742788}" srcOrd="1" destOrd="0" parTransId="{FF7EC352-721B-4700-8082-93C657BE4C73}" sibTransId="{61B85709-385D-484E-BD3F-423F7CA07534}"/>
    <dgm:cxn modelId="{01B5A7D3-B509-4E5C-88D0-4F73E48B608D}" type="presParOf" srcId="{EB96AC46-BFA3-41F0-87D9-0AB35C991E24}" destId="{3FE1E4A0-CF2D-4D54-9D45-209E9F6390A4}" srcOrd="0" destOrd="0" presId="urn:microsoft.com/office/officeart/2005/8/layout/venn1"/>
    <dgm:cxn modelId="{0B4B48AB-DBEE-41F9-BD31-81DB0EE402EB}" type="presParOf" srcId="{EB96AC46-BFA3-41F0-87D9-0AB35C991E24}" destId="{88DC55FA-1717-4919-8729-644B4E8DA372}" srcOrd="1" destOrd="0" presId="urn:microsoft.com/office/officeart/2005/8/layout/venn1"/>
    <dgm:cxn modelId="{632361A6-7C68-4ED5-9318-38E9FF967563}" type="presParOf" srcId="{EB96AC46-BFA3-41F0-87D9-0AB35C991E24}" destId="{EC6278D1-9936-44DB-B755-850C8E6A49BB}" srcOrd="2" destOrd="0" presId="urn:microsoft.com/office/officeart/2005/8/layout/venn1"/>
    <dgm:cxn modelId="{4E87325B-49B7-4B75-BE09-37E99CF1025D}" type="presParOf" srcId="{EB96AC46-BFA3-41F0-87D9-0AB35C991E24}" destId="{1D9A44BD-1C2D-4E8D-AEDE-3A6635B51CAD}" srcOrd="3" destOrd="0" presId="urn:microsoft.com/office/officeart/2005/8/layout/venn1"/>
    <dgm:cxn modelId="{5ABB3CA5-1570-4D71-83F9-58DCECD44993}" type="presParOf" srcId="{EB96AC46-BFA3-41F0-87D9-0AB35C991E24}" destId="{65D5E701-0E9E-460D-9BA8-6FAC314D6B28}" srcOrd="4" destOrd="0" presId="urn:microsoft.com/office/officeart/2005/8/layout/venn1"/>
    <dgm:cxn modelId="{F6F58663-E41C-44BB-BC1A-4D014DDFFB39}" type="presParOf" srcId="{EB96AC46-BFA3-41F0-87D9-0AB35C991E24}" destId="{A8A00C22-84B8-4D7C-8BDD-CA3863F3DE61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B92B6B-D077-4369-A223-D5A77CD7DDA1}">
      <dsp:nvSpPr>
        <dsp:cNvPr id="0" name=""/>
        <dsp:cNvSpPr/>
      </dsp:nvSpPr>
      <dsp:spPr>
        <a:xfrm>
          <a:off x="1355676" y="152"/>
          <a:ext cx="7683353" cy="6984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b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500" b="1" kern="1200" dirty="0" smtClean="0"/>
            <a:t>1. </a:t>
          </a:r>
          <a:r>
            <a:rPr lang="zh-TW" sz="2500" b="1" kern="1200" dirty="0" smtClean="0"/>
            <a:t>自動提醒</a:t>
          </a:r>
          <a:r>
            <a:rPr lang="en-US" altLang="zh-TW" sz="2500" b="1" kern="1200" dirty="0" smtClean="0"/>
            <a:t>(</a:t>
          </a:r>
          <a:r>
            <a:rPr lang="zh-TW" altLang="en-US" sz="2500" b="1" kern="1200" dirty="0" smtClean="0"/>
            <a:t>生活作息</a:t>
          </a:r>
          <a:r>
            <a:rPr lang="en-US" altLang="zh-TW" sz="2500" b="1" kern="1200" dirty="0" smtClean="0"/>
            <a:t>)</a:t>
          </a:r>
          <a:endParaRPr lang="zh-TW" sz="2500" kern="1200" dirty="0"/>
        </a:p>
      </dsp:txBody>
      <dsp:txXfrm>
        <a:off x="1355676" y="152"/>
        <a:ext cx="7683353" cy="698486"/>
      </dsp:txXfrm>
    </dsp:sp>
    <dsp:sp modelId="{627172C3-9141-4CB3-B953-AEF11DE01B2E}">
      <dsp:nvSpPr>
        <dsp:cNvPr id="0" name=""/>
        <dsp:cNvSpPr/>
      </dsp:nvSpPr>
      <dsp:spPr>
        <a:xfrm>
          <a:off x="1355676" y="698638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9F6289-3614-4B70-8A87-556FA711680C}">
      <dsp:nvSpPr>
        <dsp:cNvPr id="0" name=""/>
        <dsp:cNvSpPr/>
      </dsp:nvSpPr>
      <dsp:spPr>
        <a:xfrm>
          <a:off x="2439883" y="698638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5C9125-A41D-4A26-A89D-FF71E4C2EB54}">
      <dsp:nvSpPr>
        <dsp:cNvPr id="0" name=""/>
        <dsp:cNvSpPr/>
      </dsp:nvSpPr>
      <dsp:spPr>
        <a:xfrm>
          <a:off x="3524089" y="698638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342BF7-10E2-4A01-A756-7990067F4E7D}">
      <dsp:nvSpPr>
        <dsp:cNvPr id="0" name=""/>
        <dsp:cNvSpPr/>
      </dsp:nvSpPr>
      <dsp:spPr>
        <a:xfrm>
          <a:off x="4608296" y="698638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B84E9C-75E3-430D-8F1A-A2AC10DB4027}">
      <dsp:nvSpPr>
        <dsp:cNvPr id="0" name=""/>
        <dsp:cNvSpPr/>
      </dsp:nvSpPr>
      <dsp:spPr>
        <a:xfrm>
          <a:off x="5692502" y="698638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0A30CA-9C14-45F1-B43C-09A30664ADF4}">
      <dsp:nvSpPr>
        <dsp:cNvPr id="0" name=""/>
        <dsp:cNvSpPr/>
      </dsp:nvSpPr>
      <dsp:spPr>
        <a:xfrm>
          <a:off x="6776709" y="698638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05F026-A9AA-4C63-AAA7-68CE5D4C8E08}">
      <dsp:nvSpPr>
        <dsp:cNvPr id="0" name=""/>
        <dsp:cNvSpPr/>
      </dsp:nvSpPr>
      <dsp:spPr>
        <a:xfrm>
          <a:off x="7860915" y="698638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6A532E-9BA7-49D7-A81F-B380BD194FDB}">
      <dsp:nvSpPr>
        <dsp:cNvPr id="0" name=""/>
        <dsp:cNvSpPr/>
      </dsp:nvSpPr>
      <dsp:spPr>
        <a:xfrm>
          <a:off x="1355676" y="945794"/>
          <a:ext cx="7683353" cy="6984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b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500" b="1" kern="1200" dirty="0" smtClean="0"/>
            <a:t>2. </a:t>
          </a:r>
          <a:r>
            <a:rPr lang="zh-TW" altLang="en-US" sz="2500" b="1" kern="1200" dirty="0" smtClean="0"/>
            <a:t>整合</a:t>
          </a:r>
          <a:r>
            <a:rPr lang="zh-TW" sz="2500" b="1" kern="1200" dirty="0" smtClean="0"/>
            <a:t>資料</a:t>
          </a:r>
          <a:r>
            <a:rPr lang="zh-TW" altLang="en-US" sz="2500" b="1" kern="1200" dirty="0" smtClean="0"/>
            <a:t>，</a:t>
          </a:r>
          <a:r>
            <a:rPr lang="zh-TW" sz="2500" b="1" kern="1200" dirty="0" smtClean="0"/>
            <a:t>便於系統預判</a:t>
          </a:r>
          <a:endParaRPr lang="zh-TW" sz="2500" kern="1200" dirty="0"/>
        </a:p>
      </dsp:txBody>
      <dsp:txXfrm>
        <a:off x="1355676" y="945794"/>
        <a:ext cx="7683353" cy="698486"/>
      </dsp:txXfrm>
    </dsp:sp>
    <dsp:sp modelId="{66512A06-210C-429D-980E-8CDE900AB2A8}">
      <dsp:nvSpPr>
        <dsp:cNvPr id="0" name=""/>
        <dsp:cNvSpPr/>
      </dsp:nvSpPr>
      <dsp:spPr>
        <a:xfrm>
          <a:off x="1355676" y="1644281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047872-192A-47D8-847E-BEF9F9EB3D05}">
      <dsp:nvSpPr>
        <dsp:cNvPr id="0" name=""/>
        <dsp:cNvSpPr/>
      </dsp:nvSpPr>
      <dsp:spPr>
        <a:xfrm>
          <a:off x="2439883" y="1644281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FDEC03-71CA-481C-B59C-6F4B30F23FD7}">
      <dsp:nvSpPr>
        <dsp:cNvPr id="0" name=""/>
        <dsp:cNvSpPr/>
      </dsp:nvSpPr>
      <dsp:spPr>
        <a:xfrm>
          <a:off x="3524089" y="1644281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D0FD32-295A-444A-A236-826889C3F671}">
      <dsp:nvSpPr>
        <dsp:cNvPr id="0" name=""/>
        <dsp:cNvSpPr/>
      </dsp:nvSpPr>
      <dsp:spPr>
        <a:xfrm>
          <a:off x="4608296" y="1644281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192F8B-67A9-4CA8-B433-1F085EDE3560}">
      <dsp:nvSpPr>
        <dsp:cNvPr id="0" name=""/>
        <dsp:cNvSpPr/>
      </dsp:nvSpPr>
      <dsp:spPr>
        <a:xfrm>
          <a:off x="5692502" y="1644281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0B424D-BE05-4032-B700-F8D63DEE6391}">
      <dsp:nvSpPr>
        <dsp:cNvPr id="0" name=""/>
        <dsp:cNvSpPr/>
      </dsp:nvSpPr>
      <dsp:spPr>
        <a:xfrm>
          <a:off x="6776709" y="1644281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B622C3-7FB6-4275-8EF3-941F60959502}">
      <dsp:nvSpPr>
        <dsp:cNvPr id="0" name=""/>
        <dsp:cNvSpPr/>
      </dsp:nvSpPr>
      <dsp:spPr>
        <a:xfrm>
          <a:off x="7860915" y="1644281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A736C8-EE9C-4962-B861-2B3368403899}">
      <dsp:nvSpPr>
        <dsp:cNvPr id="0" name=""/>
        <dsp:cNvSpPr/>
      </dsp:nvSpPr>
      <dsp:spPr>
        <a:xfrm>
          <a:off x="1355676" y="1891436"/>
          <a:ext cx="7683353" cy="6984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b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500" b="1" kern="1200" dirty="0" smtClean="0"/>
            <a:t>3. </a:t>
          </a:r>
          <a:r>
            <a:rPr lang="zh-TW" altLang="en-US" sz="2500" b="1" kern="1200" dirty="0" smtClean="0"/>
            <a:t>結合</a:t>
          </a:r>
          <a:r>
            <a:rPr lang="zh-TW" sz="2500" b="1" kern="1200" dirty="0" smtClean="0"/>
            <a:t>經緯度與事件</a:t>
          </a:r>
          <a:r>
            <a:rPr lang="zh-TW" altLang="en-US" sz="2500" b="1" kern="1200" dirty="0" smtClean="0">
              <a:latin typeface="+mn-ea"/>
              <a:ea typeface="+mn-ea"/>
            </a:rPr>
            <a:t>，提供基於位置的服務</a:t>
          </a:r>
          <a:r>
            <a:rPr lang="en-US" altLang="zh-TW" sz="2500" b="1" kern="1200" dirty="0" smtClean="0">
              <a:latin typeface="+mn-ea"/>
              <a:ea typeface="+mn-ea"/>
            </a:rPr>
            <a:t>(LBS)</a:t>
          </a:r>
          <a:endParaRPr lang="zh-TW" sz="2500" kern="1200" dirty="0">
            <a:latin typeface="+mn-ea"/>
            <a:ea typeface="+mn-ea"/>
          </a:endParaRPr>
        </a:p>
      </dsp:txBody>
      <dsp:txXfrm>
        <a:off x="1355676" y="1891436"/>
        <a:ext cx="7683353" cy="698486"/>
      </dsp:txXfrm>
    </dsp:sp>
    <dsp:sp modelId="{F7762FC9-B0D8-4711-974C-8D95DAA9F7F9}">
      <dsp:nvSpPr>
        <dsp:cNvPr id="0" name=""/>
        <dsp:cNvSpPr/>
      </dsp:nvSpPr>
      <dsp:spPr>
        <a:xfrm>
          <a:off x="1355676" y="2589923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54AF8C-14B0-4E14-A371-E5F75E45EB43}">
      <dsp:nvSpPr>
        <dsp:cNvPr id="0" name=""/>
        <dsp:cNvSpPr/>
      </dsp:nvSpPr>
      <dsp:spPr>
        <a:xfrm>
          <a:off x="2439883" y="2589923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35AE4A-FAFC-42FD-B839-38D938DFCC94}">
      <dsp:nvSpPr>
        <dsp:cNvPr id="0" name=""/>
        <dsp:cNvSpPr/>
      </dsp:nvSpPr>
      <dsp:spPr>
        <a:xfrm>
          <a:off x="3524089" y="2589923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A51C79-B26F-445D-BEBE-15214DD4F665}">
      <dsp:nvSpPr>
        <dsp:cNvPr id="0" name=""/>
        <dsp:cNvSpPr/>
      </dsp:nvSpPr>
      <dsp:spPr>
        <a:xfrm>
          <a:off x="4608296" y="2589923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21B622-41AB-4CCC-83F0-730F8BAFA02E}">
      <dsp:nvSpPr>
        <dsp:cNvPr id="0" name=""/>
        <dsp:cNvSpPr/>
      </dsp:nvSpPr>
      <dsp:spPr>
        <a:xfrm>
          <a:off x="5692502" y="2589923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B96D27-A878-45B0-81CA-7EA53067BC2A}">
      <dsp:nvSpPr>
        <dsp:cNvPr id="0" name=""/>
        <dsp:cNvSpPr/>
      </dsp:nvSpPr>
      <dsp:spPr>
        <a:xfrm>
          <a:off x="6776709" y="2589923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D8514A-A67C-4970-9760-693684ABDD35}">
      <dsp:nvSpPr>
        <dsp:cNvPr id="0" name=""/>
        <dsp:cNvSpPr/>
      </dsp:nvSpPr>
      <dsp:spPr>
        <a:xfrm>
          <a:off x="7860915" y="2589923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6AC0E6-0666-4A8F-8C85-622ADC655939}">
      <dsp:nvSpPr>
        <dsp:cNvPr id="0" name=""/>
        <dsp:cNvSpPr/>
      </dsp:nvSpPr>
      <dsp:spPr>
        <a:xfrm>
          <a:off x="1355676" y="2837078"/>
          <a:ext cx="7683353" cy="6984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b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500" b="1" kern="1200" dirty="0" smtClean="0"/>
            <a:t>4. </a:t>
          </a:r>
          <a:r>
            <a:rPr lang="zh-TW" sz="2500" b="1" kern="1200" dirty="0" smtClean="0"/>
            <a:t>統計圖表</a:t>
          </a:r>
          <a:r>
            <a:rPr lang="en-US" sz="2500" b="1" kern="1200" dirty="0" smtClean="0"/>
            <a:t>(</a:t>
          </a:r>
          <a:r>
            <a:rPr lang="zh-TW" sz="2500" b="1" kern="1200" dirty="0" smtClean="0"/>
            <a:t>財務管理、活動紀錄</a:t>
          </a:r>
          <a:r>
            <a:rPr lang="en-US" sz="2500" b="1" kern="1200" dirty="0" smtClean="0"/>
            <a:t>)</a:t>
          </a:r>
          <a:endParaRPr lang="zh-TW" sz="2500" kern="1200" dirty="0"/>
        </a:p>
      </dsp:txBody>
      <dsp:txXfrm>
        <a:off x="1355676" y="2837078"/>
        <a:ext cx="7683353" cy="698486"/>
      </dsp:txXfrm>
    </dsp:sp>
    <dsp:sp modelId="{4BBC4C60-52F4-4784-9D34-E0BB117C08BB}">
      <dsp:nvSpPr>
        <dsp:cNvPr id="0" name=""/>
        <dsp:cNvSpPr/>
      </dsp:nvSpPr>
      <dsp:spPr>
        <a:xfrm>
          <a:off x="1355676" y="3535565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AC3706-D02D-469D-8B96-5D21DAD259BD}">
      <dsp:nvSpPr>
        <dsp:cNvPr id="0" name=""/>
        <dsp:cNvSpPr/>
      </dsp:nvSpPr>
      <dsp:spPr>
        <a:xfrm>
          <a:off x="2439883" y="3535565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3C4DB8-D8DC-482A-A9A7-25A7B918E7AF}">
      <dsp:nvSpPr>
        <dsp:cNvPr id="0" name=""/>
        <dsp:cNvSpPr/>
      </dsp:nvSpPr>
      <dsp:spPr>
        <a:xfrm>
          <a:off x="3524089" y="3535565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EA935D-7278-473B-B616-93B06ABE769E}">
      <dsp:nvSpPr>
        <dsp:cNvPr id="0" name=""/>
        <dsp:cNvSpPr/>
      </dsp:nvSpPr>
      <dsp:spPr>
        <a:xfrm>
          <a:off x="4608296" y="3535565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7364EA-83C2-43E7-BC23-1FF43B1245DC}">
      <dsp:nvSpPr>
        <dsp:cNvPr id="0" name=""/>
        <dsp:cNvSpPr/>
      </dsp:nvSpPr>
      <dsp:spPr>
        <a:xfrm>
          <a:off x="5692502" y="3535565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977C1F-A3BA-4569-85D9-9A2F1E3EE78C}">
      <dsp:nvSpPr>
        <dsp:cNvPr id="0" name=""/>
        <dsp:cNvSpPr/>
      </dsp:nvSpPr>
      <dsp:spPr>
        <a:xfrm>
          <a:off x="6776709" y="3535565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9ABAD1-8350-4E40-BD53-178414517BBE}">
      <dsp:nvSpPr>
        <dsp:cNvPr id="0" name=""/>
        <dsp:cNvSpPr/>
      </dsp:nvSpPr>
      <dsp:spPr>
        <a:xfrm>
          <a:off x="7860915" y="3535565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262771-FC36-41BD-96EE-26DB4A1BB8CB}">
      <dsp:nvSpPr>
        <dsp:cNvPr id="0" name=""/>
        <dsp:cNvSpPr/>
      </dsp:nvSpPr>
      <dsp:spPr>
        <a:xfrm>
          <a:off x="1355676" y="3782721"/>
          <a:ext cx="7683353" cy="6984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b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500" b="1" kern="1200" dirty="0" smtClean="0"/>
            <a:t>5. </a:t>
          </a:r>
          <a:r>
            <a:rPr lang="zh-TW" sz="2500" b="1" kern="1200" dirty="0" smtClean="0"/>
            <a:t>簡單的記賬和行事曆</a:t>
          </a:r>
          <a:endParaRPr lang="zh-TW" sz="2500" kern="1200" dirty="0"/>
        </a:p>
      </dsp:txBody>
      <dsp:txXfrm>
        <a:off x="1355676" y="3782721"/>
        <a:ext cx="7683353" cy="698486"/>
      </dsp:txXfrm>
    </dsp:sp>
    <dsp:sp modelId="{03A618B7-4485-43E3-B0DB-72B4E17CA8A1}">
      <dsp:nvSpPr>
        <dsp:cNvPr id="0" name=""/>
        <dsp:cNvSpPr/>
      </dsp:nvSpPr>
      <dsp:spPr>
        <a:xfrm>
          <a:off x="1355676" y="4481207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0F8EFE-3EE8-45C2-AAB9-8083D99A1828}">
      <dsp:nvSpPr>
        <dsp:cNvPr id="0" name=""/>
        <dsp:cNvSpPr/>
      </dsp:nvSpPr>
      <dsp:spPr>
        <a:xfrm>
          <a:off x="2439883" y="4481207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935235-F4EA-4E08-AD08-860281CAD669}">
      <dsp:nvSpPr>
        <dsp:cNvPr id="0" name=""/>
        <dsp:cNvSpPr/>
      </dsp:nvSpPr>
      <dsp:spPr>
        <a:xfrm>
          <a:off x="3524089" y="4481207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B57080-6A18-44F0-A621-A3B32AF1E1DD}">
      <dsp:nvSpPr>
        <dsp:cNvPr id="0" name=""/>
        <dsp:cNvSpPr/>
      </dsp:nvSpPr>
      <dsp:spPr>
        <a:xfrm>
          <a:off x="4608296" y="4481207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850699-A74C-4D61-B39C-3729C43B9A16}">
      <dsp:nvSpPr>
        <dsp:cNvPr id="0" name=""/>
        <dsp:cNvSpPr/>
      </dsp:nvSpPr>
      <dsp:spPr>
        <a:xfrm>
          <a:off x="5692502" y="4481207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0EE364-C467-4E43-B186-9BC2838C9116}">
      <dsp:nvSpPr>
        <dsp:cNvPr id="0" name=""/>
        <dsp:cNvSpPr/>
      </dsp:nvSpPr>
      <dsp:spPr>
        <a:xfrm>
          <a:off x="6776709" y="4481207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E96E3E-F562-498D-8697-2B9636E69365}">
      <dsp:nvSpPr>
        <dsp:cNvPr id="0" name=""/>
        <dsp:cNvSpPr/>
      </dsp:nvSpPr>
      <dsp:spPr>
        <a:xfrm>
          <a:off x="7860915" y="4481207"/>
          <a:ext cx="1024447" cy="170741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025A23-3BC4-4DD7-844A-08ECEA5B790A}">
      <dsp:nvSpPr>
        <dsp:cNvPr id="0" name=""/>
        <dsp:cNvSpPr/>
      </dsp:nvSpPr>
      <dsp:spPr>
        <a:xfrm>
          <a:off x="3328254" y="2195"/>
          <a:ext cx="3744286" cy="144884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 smtClean="0"/>
            <a:t>APP</a:t>
          </a:r>
          <a:r>
            <a:rPr lang="zh-TW" sz="2800" b="1" kern="1200" dirty="0" smtClean="0"/>
            <a:t>開發</a:t>
          </a:r>
          <a:endParaRPr lang="en-US" altLang="zh-TW" sz="2800" b="1" kern="1200" dirty="0" smtClean="0"/>
        </a:p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Android Studio</a:t>
          </a:r>
          <a:endParaRPr lang="zh-TW" sz="2800" kern="1200" dirty="0"/>
        </a:p>
      </dsp:txBody>
      <dsp:txXfrm>
        <a:off x="3398981" y="72922"/>
        <a:ext cx="3602832" cy="1307387"/>
      </dsp:txXfrm>
    </dsp:sp>
    <dsp:sp modelId="{0E84E9F7-D9BF-46EF-8FED-BD17342283D7}">
      <dsp:nvSpPr>
        <dsp:cNvPr id="0" name=""/>
        <dsp:cNvSpPr/>
      </dsp:nvSpPr>
      <dsp:spPr>
        <a:xfrm>
          <a:off x="3328254" y="1523479"/>
          <a:ext cx="3744286" cy="144884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sz="2800" b="1" kern="1200" dirty="0" smtClean="0"/>
            <a:t>網站開發</a:t>
          </a:r>
          <a:endParaRPr lang="en-US" altLang="zh-TW" sz="2800" b="1" kern="1200" dirty="0" smtClean="0"/>
        </a:p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Microsoft Visual Studio 2015</a:t>
          </a:r>
          <a:endParaRPr lang="zh-TW" sz="2200" kern="1200" dirty="0"/>
        </a:p>
      </dsp:txBody>
      <dsp:txXfrm>
        <a:off x="3398981" y="1594206"/>
        <a:ext cx="3602832" cy="1307387"/>
      </dsp:txXfrm>
    </dsp:sp>
    <dsp:sp modelId="{2D4BE476-D660-415D-AC4B-D2F631B651C6}">
      <dsp:nvSpPr>
        <dsp:cNvPr id="0" name=""/>
        <dsp:cNvSpPr/>
      </dsp:nvSpPr>
      <dsp:spPr>
        <a:xfrm>
          <a:off x="3328254" y="3044762"/>
          <a:ext cx="3744286" cy="144884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sz="2800" b="1" kern="1200" dirty="0" smtClean="0"/>
            <a:t>資料庫</a:t>
          </a:r>
          <a:endParaRPr lang="en-US" altLang="zh-TW" sz="2800" b="1" kern="1200" dirty="0" smtClean="0"/>
        </a:p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Microsoft SQL Server 2014</a:t>
          </a:r>
          <a:endParaRPr lang="zh-TW" sz="2400" kern="1200" dirty="0"/>
        </a:p>
      </dsp:txBody>
      <dsp:txXfrm>
        <a:off x="3398981" y="3115489"/>
        <a:ext cx="3602832" cy="130738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CC7F35-09CF-452B-A713-EAEF831582FE}">
      <dsp:nvSpPr>
        <dsp:cNvPr id="0" name=""/>
        <dsp:cNvSpPr/>
      </dsp:nvSpPr>
      <dsp:spPr>
        <a:xfrm>
          <a:off x="3147" y="327953"/>
          <a:ext cx="3068611" cy="12274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App</a:t>
          </a:r>
          <a:r>
            <a:rPr lang="zh-TW" altLang="en-US" sz="2000" b="1" kern="1200" dirty="0" smtClean="0"/>
            <a:t>如何吸引使用者下載</a:t>
          </a:r>
          <a:endParaRPr lang="zh-TW" sz="2000" b="1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3147" y="327953"/>
        <a:ext cx="3068611" cy="1227444"/>
      </dsp:txXfrm>
    </dsp:sp>
    <dsp:sp modelId="{313EB142-63E8-4406-AFEA-E5CEE9E90FF9}">
      <dsp:nvSpPr>
        <dsp:cNvPr id="0" name=""/>
        <dsp:cNvSpPr/>
      </dsp:nvSpPr>
      <dsp:spPr>
        <a:xfrm>
          <a:off x="3147" y="1555397"/>
          <a:ext cx="3068611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2000" b="1" kern="1200" dirty="0" smtClean="0"/>
            <a:t>設計</a:t>
          </a:r>
          <a:r>
            <a:rPr lang="zh-TW" sz="2000" b="1" kern="1200" dirty="0" smtClean="0"/>
            <a:t>「自動提醒功能」、「</a:t>
          </a:r>
          <a:r>
            <a:rPr lang="zh-TW" altLang="en-US" sz="2000" b="1" kern="1200" dirty="0" smtClean="0"/>
            <a:t>統計報表</a:t>
          </a:r>
          <a:r>
            <a:rPr lang="zh-TW" sz="2000" b="1" kern="1200" dirty="0" smtClean="0"/>
            <a:t>」以及「</a:t>
          </a:r>
          <a:r>
            <a:rPr lang="zh-TW" altLang="en-US" sz="2000" b="1" kern="1200" dirty="0" smtClean="0"/>
            <a:t>群組動態</a:t>
          </a:r>
          <a:r>
            <a:rPr lang="zh-TW" sz="2000" b="1" kern="1200" dirty="0" smtClean="0"/>
            <a:t>」，與市面上的</a:t>
          </a:r>
          <a:r>
            <a:rPr lang="en-US" sz="2000" b="1" kern="1200" dirty="0" smtClean="0"/>
            <a:t>App</a:t>
          </a:r>
          <a:r>
            <a:rPr lang="zh-TW" sz="2000" b="1" kern="1200" dirty="0" smtClean="0"/>
            <a:t>做為區別。</a:t>
          </a:r>
          <a:endParaRPr lang="zh-TW" sz="2000" b="1" kern="1200" dirty="0"/>
        </a:p>
      </dsp:txBody>
      <dsp:txXfrm>
        <a:off x="3147" y="1555397"/>
        <a:ext cx="3068611" cy="2854800"/>
      </dsp:txXfrm>
    </dsp:sp>
    <dsp:sp modelId="{1BA2E8B1-E428-405B-862B-5EF374017F05}">
      <dsp:nvSpPr>
        <dsp:cNvPr id="0" name=""/>
        <dsp:cNvSpPr/>
      </dsp:nvSpPr>
      <dsp:spPr>
        <a:xfrm>
          <a:off x="3501363" y="327953"/>
          <a:ext cx="3068611" cy="12274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b="1" kern="1200" dirty="0" smtClean="0"/>
            <a:t>網頁開發應使用的工具</a:t>
          </a:r>
          <a:endParaRPr lang="zh-TW" altLang="en-US" sz="2000" b="1" kern="1200" dirty="0"/>
        </a:p>
      </dsp:txBody>
      <dsp:txXfrm>
        <a:off x="3501363" y="327953"/>
        <a:ext cx="3068611" cy="1227444"/>
      </dsp:txXfrm>
    </dsp:sp>
    <dsp:sp modelId="{5BFD478D-7431-488C-BC95-B3CB954543D8}">
      <dsp:nvSpPr>
        <dsp:cNvPr id="0" name=""/>
        <dsp:cNvSpPr/>
      </dsp:nvSpPr>
      <dsp:spPr>
        <a:xfrm>
          <a:off x="3501363" y="1555397"/>
          <a:ext cx="3068611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2000" b="1" kern="1200" dirty="0" smtClean="0"/>
            <a:t>與助教討論後，決定以</a:t>
          </a:r>
          <a:r>
            <a:rPr lang="en-US" altLang="zh-TW" sz="2000" b="1" kern="1200" dirty="0" smtClean="0"/>
            <a:t>ASP.NET</a:t>
          </a:r>
          <a:r>
            <a:rPr lang="zh-TW" altLang="en-US" sz="2000" b="1" kern="1200" dirty="0" smtClean="0"/>
            <a:t> </a:t>
          </a:r>
          <a:r>
            <a:rPr lang="en-US" altLang="zh-TW" sz="2000" b="1" kern="1200" dirty="0" smtClean="0"/>
            <a:t>MVC</a:t>
          </a:r>
          <a:r>
            <a:rPr lang="zh-TW" altLang="en-US" sz="2000" b="1" kern="1200" dirty="0" smtClean="0"/>
            <a:t> 作為網頁開發工具。</a:t>
          </a:r>
          <a:endParaRPr lang="zh-TW" altLang="en-US" sz="2000" b="1" kern="1200" dirty="0"/>
        </a:p>
      </dsp:txBody>
      <dsp:txXfrm>
        <a:off x="3501363" y="1555397"/>
        <a:ext cx="3068611" cy="2854800"/>
      </dsp:txXfrm>
    </dsp:sp>
    <dsp:sp modelId="{5419D053-B2FE-4A3E-B76E-74AC4ED8A21D}">
      <dsp:nvSpPr>
        <dsp:cNvPr id="0" name=""/>
        <dsp:cNvSpPr/>
      </dsp:nvSpPr>
      <dsp:spPr>
        <a:xfrm>
          <a:off x="6999580" y="327953"/>
          <a:ext cx="3068611" cy="12274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b="1" kern="1200" dirty="0" smtClean="0">
              <a:latin typeface="+mn-ea"/>
              <a:ea typeface="+mn-ea"/>
            </a:rPr>
            <a:t>如何選擇使用</a:t>
          </a:r>
          <a:r>
            <a:rPr lang="en-US" altLang="zh-TW" sz="2000" b="1" kern="1200" dirty="0" smtClean="0">
              <a:latin typeface="+mn-ea"/>
              <a:ea typeface="+mn-ea"/>
            </a:rPr>
            <a:t>Web API</a:t>
          </a:r>
          <a:endParaRPr lang="zh-TW" sz="2000" kern="1200" dirty="0">
            <a:latin typeface="+mn-ea"/>
            <a:ea typeface="+mn-ea"/>
          </a:endParaRPr>
        </a:p>
      </dsp:txBody>
      <dsp:txXfrm>
        <a:off x="6999580" y="327953"/>
        <a:ext cx="3068611" cy="1227444"/>
      </dsp:txXfrm>
    </dsp:sp>
    <dsp:sp modelId="{21909775-DA33-4E63-9449-B8A398F263CD}">
      <dsp:nvSpPr>
        <dsp:cNvPr id="0" name=""/>
        <dsp:cNvSpPr/>
      </dsp:nvSpPr>
      <dsp:spPr>
        <a:xfrm>
          <a:off x="6999580" y="1555397"/>
          <a:ext cx="3068611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sz="2000" b="1" kern="1200" dirty="0" smtClean="0"/>
            <a:t>詢問學長及老師並查詢網路相關資訊，最後完成</a:t>
          </a:r>
          <a:r>
            <a:rPr lang="en-US" sz="2000" b="1" kern="1200" dirty="0" smtClean="0"/>
            <a:t>API</a:t>
          </a:r>
          <a:r>
            <a:rPr lang="zh-TW" sz="2000" b="1" kern="1200" dirty="0" smtClean="0"/>
            <a:t>的方法。</a:t>
          </a:r>
          <a:endParaRPr lang="zh-TW" altLang="en-US" sz="2000" b="1" kern="1200" dirty="0"/>
        </a:p>
      </dsp:txBody>
      <dsp:txXfrm>
        <a:off x="6999580" y="1555397"/>
        <a:ext cx="3068611" cy="28548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E1E4A0-CF2D-4D54-9D45-209E9F6390A4}">
      <dsp:nvSpPr>
        <dsp:cNvPr id="0" name=""/>
        <dsp:cNvSpPr/>
      </dsp:nvSpPr>
      <dsp:spPr>
        <a:xfrm>
          <a:off x="1702312" y="56704"/>
          <a:ext cx="2883751" cy="2883751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44600" rtl="0">
            <a:lnSpc>
              <a:spcPct val="100000"/>
            </a:lnSpc>
            <a:spcBef>
              <a:spcPct val="0"/>
            </a:spcBef>
            <a:spcAft>
              <a:spcPts val="600"/>
            </a:spcAft>
          </a:pPr>
          <a:r>
            <a:rPr lang="zh-TW" sz="2800" b="1" kern="1200" baseline="0" dirty="0" smtClean="0"/>
            <a:t>大數據分析</a:t>
          </a:r>
          <a:endParaRPr lang="en-US" altLang="zh-TW" sz="2800" b="1" kern="1200" baseline="0" dirty="0" smtClean="0"/>
        </a:p>
        <a:p>
          <a:pPr lvl="0" algn="ctr" defTabSz="124460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400" b="1" kern="1200" dirty="0" smtClean="0"/>
            <a:t>(</a:t>
          </a:r>
          <a:r>
            <a:rPr lang="zh-TW" altLang="en-US" sz="2400" b="1" kern="1200" dirty="0" smtClean="0"/>
            <a:t>提供決策參考</a:t>
          </a:r>
          <a:r>
            <a:rPr lang="en-US" altLang="zh-TW" sz="2400" b="1" kern="1200" dirty="0" smtClean="0"/>
            <a:t>)</a:t>
          </a:r>
          <a:endParaRPr lang="zh-TW" sz="2400" b="1" kern="1200" dirty="0"/>
        </a:p>
      </dsp:txBody>
      <dsp:txXfrm>
        <a:off x="2086812" y="561360"/>
        <a:ext cx="2114750" cy="1297688"/>
      </dsp:txXfrm>
    </dsp:sp>
    <dsp:sp modelId="{EC6278D1-9936-44DB-B755-850C8E6A49BB}">
      <dsp:nvSpPr>
        <dsp:cNvPr id="0" name=""/>
        <dsp:cNvSpPr/>
      </dsp:nvSpPr>
      <dsp:spPr>
        <a:xfrm>
          <a:off x="2656944" y="1861384"/>
          <a:ext cx="3112749" cy="2897247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44600" rtl="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TW" sz="2800" b="1" kern="1200" baseline="0" dirty="0" smtClean="0"/>
            <a:t>機器學習</a:t>
          </a:r>
          <a:endParaRPr lang="en-US" altLang="zh-TW" sz="2800" b="1" kern="1200" baseline="0" dirty="0" smtClean="0"/>
        </a:p>
        <a:p>
          <a:pPr lvl="0" algn="ctr" defTabSz="1244600" rtl="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en-US" altLang="zh-TW" sz="2200" b="1" kern="1200" baseline="0" dirty="0" smtClean="0"/>
            <a:t>(</a:t>
          </a:r>
          <a:r>
            <a:rPr lang="zh-TW" altLang="en-US" sz="2200" b="1" kern="1200" baseline="0" dirty="0" smtClean="0"/>
            <a:t>分析行為模式</a:t>
          </a:r>
          <a:r>
            <a:rPr lang="en-US" altLang="zh-TW" sz="2200" b="1" kern="1200" baseline="0" dirty="0" smtClean="0"/>
            <a:t>)</a:t>
          </a:r>
          <a:endParaRPr lang="zh-TW" sz="2200" b="1" kern="1200" dirty="0"/>
        </a:p>
      </dsp:txBody>
      <dsp:txXfrm>
        <a:off x="3608927" y="2609840"/>
        <a:ext cx="1867649" cy="1593485"/>
      </dsp:txXfrm>
    </dsp:sp>
    <dsp:sp modelId="{65D5E701-0E9E-460D-9BA8-6FAC314D6B28}">
      <dsp:nvSpPr>
        <dsp:cNvPr id="0" name=""/>
        <dsp:cNvSpPr/>
      </dsp:nvSpPr>
      <dsp:spPr>
        <a:xfrm>
          <a:off x="592909" y="1922500"/>
          <a:ext cx="3040483" cy="2883751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1">
          <a:noAutofit/>
        </a:bodyPr>
        <a:lstStyle/>
        <a:p>
          <a:pPr lvl="0" algn="ctr" defTabSz="1244600" rtl="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TW" altLang="en-US" sz="2800" b="1" kern="1200" baseline="0" dirty="0" smtClean="0"/>
            <a:t>預測模型</a:t>
          </a:r>
          <a:endParaRPr lang="en-US" altLang="zh-TW" sz="2800" b="1" kern="1200" baseline="0" dirty="0" smtClean="0"/>
        </a:p>
        <a:p>
          <a:pPr lvl="0" algn="ctr" defTabSz="1244600" rtl="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en-US" altLang="zh-TW" sz="2200" b="1" kern="1200" baseline="0" dirty="0" smtClean="0"/>
            <a:t>(</a:t>
          </a:r>
          <a:r>
            <a:rPr lang="zh-TW" altLang="en-US" sz="2200" b="1" kern="1200" baseline="0" dirty="0" smtClean="0"/>
            <a:t>提升</a:t>
          </a:r>
          <a:r>
            <a:rPr lang="zh-TW" sz="2200" b="1" kern="1200" baseline="0" dirty="0" smtClean="0"/>
            <a:t>準確度</a:t>
          </a:r>
          <a:r>
            <a:rPr lang="en-US" altLang="zh-TW" sz="2200" b="1" kern="1200" baseline="0" dirty="0" smtClean="0"/>
            <a:t>)</a:t>
          </a:r>
          <a:endParaRPr lang="zh-TW" sz="2200" b="1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TW" altLang="en-US" sz="1700" kern="1200" dirty="0"/>
        </a:p>
      </dsp:txBody>
      <dsp:txXfrm>
        <a:off x="879221" y="2667469"/>
        <a:ext cx="1824289" cy="15860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png>
</file>

<file path=ppt/media/image18.png>
</file>

<file path=ppt/media/image19.jpg>
</file>

<file path=ppt/media/image2.jpeg>
</file>

<file path=ppt/media/image20.jpg>
</file>

<file path=ppt/media/image21.png>
</file>

<file path=ppt/media/image22.jpg>
</file>

<file path=ppt/media/image23.png>
</file>

<file path=ppt/media/image24.png>
</file>

<file path=ppt/media/image25.png>
</file>

<file path=ppt/media/image26.jpeg>
</file>

<file path=ppt/media/image27.jp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556DCE-2190-486F-AC3D-6383A08AD0CA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D70BE3-08F7-4843-B680-B1BC45DFE6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5455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D70BE3-08F7-4843-B680-B1BC45DFE64D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2215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3673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8253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0362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0364"/>
            <a:ext cx="7734300" cy="5811837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82854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 bwMode="white">
          <a:xfrm>
            <a:off x="0" y="5971032"/>
            <a:ext cx="12192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-12192" y="6053328"/>
            <a:ext cx="2999232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>
          <a:xfrm>
            <a:off x="3145536" y="6044184"/>
            <a:ext cx="90464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3149600" y="4038600"/>
            <a:ext cx="8636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3149600" y="6050037"/>
            <a:ext cx="89408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TW" altLang="en-US" smtClean="0"/>
              <a:t>按一下以編輯母片副標題樣式</a:t>
            </a:r>
            <a:endParaRPr kumimoji="0" lang="en-US"/>
          </a:p>
        </p:txBody>
      </p:sp>
      <p:sp>
        <p:nvSpPr>
          <p:cNvPr id="28" name="日期版面配置區 27"/>
          <p:cNvSpPr>
            <a:spLocks noGrp="1"/>
          </p:cNvSpPr>
          <p:nvPr>
            <p:ph type="dt" sz="half" idx="10"/>
          </p:nvPr>
        </p:nvSpPr>
        <p:spPr>
          <a:xfrm>
            <a:off x="101600" y="6068699"/>
            <a:ext cx="27432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17" name="頁尾版面配置區 16"/>
          <p:cNvSpPr>
            <a:spLocks noGrp="1"/>
          </p:cNvSpPr>
          <p:nvPr>
            <p:ph type="ftr" sz="quarter" idx="11"/>
          </p:nvPr>
        </p:nvSpPr>
        <p:spPr>
          <a:xfrm>
            <a:off x="2780524" y="236539"/>
            <a:ext cx="78232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29" name="投影片編號版面配置區 28"/>
          <p:cNvSpPr>
            <a:spLocks noGrp="1"/>
          </p:cNvSpPr>
          <p:nvPr>
            <p:ph type="sldNum" sz="quarter" idx="12"/>
          </p:nvPr>
        </p:nvSpPr>
        <p:spPr>
          <a:xfrm>
            <a:off x="10668000" y="228600"/>
            <a:ext cx="11176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16864" y="228600"/>
            <a:ext cx="10871200" cy="990600"/>
          </a:xfrm>
        </p:spPr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816864" y="1600200"/>
            <a:ext cx="10871200" cy="44958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828801" y="2743200"/>
            <a:ext cx="9497484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7" name="矩形 6"/>
          <p:cNvSpPr/>
          <p:nvPr/>
        </p:nvSpPr>
        <p:spPr bwMode="white">
          <a:xfrm>
            <a:off x="0" y="1524000"/>
            <a:ext cx="12192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0" y="1600200"/>
            <a:ext cx="17272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1828800" y="1600200"/>
            <a:ext cx="103632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828800" y="1600200"/>
            <a:ext cx="1016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2" name="日期版面配置區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7272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頁尾版面配置區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812800" y="1589567"/>
            <a:ext cx="5181600" cy="45720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6459868" y="1589567"/>
            <a:ext cx="5181600" cy="45720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頁尾版面配置區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zh-TW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11200" y="273050"/>
            <a:ext cx="108712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812800" y="2438400"/>
            <a:ext cx="5181600" cy="35814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13" name="內容版面配置區 12"/>
          <p:cNvSpPr>
            <a:spLocks noGrp="1"/>
          </p:cNvSpPr>
          <p:nvPr>
            <p:ph sz="quarter" idx="4"/>
          </p:nvPr>
        </p:nvSpPr>
        <p:spPr>
          <a:xfrm>
            <a:off x="6400800" y="2438400"/>
            <a:ext cx="5181600" cy="35814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10" name="日期版面配置區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12" name="投影片編號版面配置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頁尾版面配置區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zh-TW" altLang="en-US"/>
          </a:p>
        </p:txBody>
      </p:sp>
      <p:sp>
        <p:nvSpPr>
          <p:cNvPr id="16" name="文字版面配置區 15"/>
          <p:cNvSpPr>
            <a:spLocks noGrp="1"/>
          </p:cNvSpPr>
          <p:nvPr>
            <p:ph type="body" sz="quarter" idx="1"/>
          </p:nvPr>
        </p:nvSpPr>
        <p:spPr>
          <a:xfrm>
            <a:off x="812800" y="1752600"/>
            <a:ext cx="51816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15" name="文字版面配置區 14"/>
          <p:cNvSpPr>
            <a:spLocks noGrp="1"/>
          </p:cNvSpPr>
          <p:nvPr>
            <p:ph type="body" sz="quarter" idx="3"/>
          </p:nvPr>
        </p:nvSpPr>
        <p:spPr>
          <a:xfrm>
            <a:off x="6400800" y="1752600"/>
            <a:ext cx="51816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711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12800" y="273050"/>
            <a:ext cx="107696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812800" y="1752600"/>
            <a:ext cx="21336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3149600" y="1752600"/>
            <a:ext cx="8534400" cy="44196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72296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133600" y="5486400"/>
            <a:ext cx="97536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8" name="矩形 7"/>
          <p:cNvSpPr/>
          <p:nvPr/>
        </p:nvSpPr>
        <p:spPr bwMode="white">
          <a:xfrm>
            <a:off x="-12192" y="4572000"/>
            <a:ext cx="12192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-12192" y="4663440"/>
            <a:ext cx="195072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2060448" y="4654296"/>
            <a:ext cx="10131552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33600" y="4648200"/>
            <a:ext cx="97536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1" name="矩形 10"/>
          <p:cNvSpPr/>
          <p:nvPr/>
        </p:nvSpPr>
        <p:spPr bwMode="white">
          <a:xfrm>
            <a:off x="1930400" y="0"/>
            <a:ext cx="134112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日期版面配置區 11"/>
          <p:cNvSpPr>
            <a:spLocks noGrp="1"/>
          </p:cNvSpPr>
          <p:nvPr>
            <p:ph type="dt" sz="half" idx="10"/>
          </p:nvPr>
        </p:nvSpPr>
        <p:spPr>
          <a:xfrm>
            <a:off x="8331200" y="6248401"/>
            <a:ext cx="3556000" cy="365125"/>
          </a:xfrm>
        </p:spPr>
        <p:txBody>
          <a:bodyPr rtlCol="0"/>
          <a:lstStyle/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9304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頁尾版面配置區 13"/>
          <p:cNvSpPr>
            <a:spLocks noGrp="1"/>
          </p:cNvSpPr>
          <p:nvPr>
            <p:ph type="ftr" sz="quarter" idx="12"/>
          </p:nvPr>
        </p:nvSpPr>
        <p:spPr>
          <a:xfrm>
            <a:off x="2133600" y="6248207"/>
            <a:ext cx="6096000" cy="365125"/>
          </a:xfrm>
        </p:spPr>
        <p:txBody>
          <a:bodyPr rtlCol="0"/>
          <a:lstStyle/>
          <a:p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080768" y="0"/>
            <a:ext cx="10111232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zh-TW" altLang="en-US" smtClean="0"/>
              <a:t>按一下圖示以新增圖片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37600" y="609601"/>
            <a:ext cx="2743200" cy="5516563"/>
          </a:xfrm>
        </p:spPr>
        <p:txBody>
          <a:bodyPr vert="eaVert"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09600" y="609600"/>
            <a:ext cx="7416800" cy="5516564"/>
          </a:xfrm>
        </p:spPr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8737600" y="6248403"/>
            <a:ext cx="2946400" cy="365125"/>
          </a:xfrm>
        </p:spPr>
        <p:txBody>
          <a:bodyPr/>
          <a:lstStyle/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609602" y="6248208"/>
            <a:ext cx="7431311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 bwMode="white">
          <a:xfrm>
            <a:off x="8128424" y="0"/>
            <a:ext cx="42672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8189384" y="609600"/>
            <a:ext cx="3048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8189384" y="0"/>
            <a:ext cx="3048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 rot="5400000">
            <a:off x="8075084" y="103716"/>
            <a:ext cx="533400" cy="325968"/>
          </a:xfrm>
        </p:spPr>
        <p:txBody>
          <a:bodyPr/>
          <a:lstStyle/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52635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2132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2"/>
            <a:ext cx="5181600" cy="4351337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2"/>
            <a:ext cx="5181600" cy="4351337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1477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2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2"/>
            <a:ext cx="5156200" cy="3680525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7552"/>
            <a:ext cx="5181601" cy="3680525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889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643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0964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2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3135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3521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2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9234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標題版面配置區 21"/>
          <p:cNvSpPr>
            <a:spLocks noGrp="1"/>
          </p:cNvSpPr>
          <p:nvPr>
            <p:ph type="title"/>
          </p:nvPr>
        </p:nvSpPr>
        <p:spPr>
          <a:xfrm>
            <a:off x="812800" y="228600"/>
            <a:ext cx="108712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3" name="文字版面配置區 12"/>
          <p:cNvSpPr>
            <a:spLocks noGrp="1"/>
          </p:cNvSpPr>
          <p:nvPr>
            <p:ph type="body" idx="1"/>
          </p:nvPr>
        </p:nvSpPr>
        <p:spPr>
          <a:xfrm>
            <a:off x="816864" y="1600200"/>
            <a:ext cx="108712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  <a:p>
            <a:pPr lvl="1" eaLnBrk="1" latinLnBrk="0" hangingPunct="1"/>
            <a:r>
              <a:rPr kumimoji="0" lang="zh-TW" altLang="en-US" smtClean="0"/>
              <a:t>第二層</a:t>
            </a:r>
          </a:p>
          <a:p>
            <a:pPr lvl="2" eaLnBrk="1" latinLnBrk="0" hangingPunct="1"/>
            <a:r>
              <a:rPr kumimoji="0" lang="zh-TW" altLang="en-US" smtClean="0"/>
              <a:t>第三層</a:t>
            </a:r>
          </a:p>
          <a:p>
            <a:pPr lvl="3" eaLnBrk="1" latinLnBrk="0" hangingPunct="1"/>
            <a:r>
              <a:rPr kumimoji="0" lang="zh-TW" altLang="en-US" smtClean="0"/>
              <a:t>第四層</a:t>
            </a:r>
          </a:p>
          <a:p>
            <a:pPr lvl="4" eaLnBrk="1" latinLnBrk="0" hangingPunct="1"/>
            <a:r>
              <a:rPr kumimoji="0" lang="zh-TW" altLang="en-US" smtClean="0"/>
              <a:t>第五層</a:t>
            </a:r>
            <a:endParaRPr kumimoji="0" lang="en-US"/>
          </a:p>
        </p:txBody>
      </p:sp>
      <p:sp>
        <p:nvSpPr>
          <p:cNvPr id="14" name="日期版面配置區 13"/>
          <p:cNvSpPr>
            <a:spLocks noGrp="1"/>
          </p:cNvSpPr>
          <p:nvPr>
            <p:ph type="dt" sz="half" idx="2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E897DC7F-D96E-484D-BB99-DD1A9C4AFC5B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3"/>
          </p:nvPr>
        </p:nvSpPr>
        <p:spPr>
          <a:xfrm>
            <a:off x="812801" y="6248207"/>
            <a:ext cx="7228111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 bwMode="white">
          <a:xfrm>
            <a:off x="0" y="1234440"/>
            <a:ext cx="12192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0" y="1280160"/>
            <a:ext cx="7112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787400" y="1280160"/>
            <a:ext cx="1140460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7112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7DB2EF45-EE28-46B7-A4AB-43CE03984119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28.jpe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9.jp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06519" y="781727"/>
            <a:ext cx="9755187" cy="1329300"/>
          </a:xfrm>
        </p:spPr>
        <p:txBody>
          <a:bodyPr>
            <a:normAutofit/>
          </a:bodyPr>
          <a:lstStyle/>
          <a:p>
            <a:r>
              <a:rPr lang="zh-TW" altLang="en-US" sz="6600" b="1" dirty="0"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生活小</a:t>
            </a:r>
            <a:r>
              <a:rPr lang="zh-TW" altLang="en-US" sz="6600" b="1" dirty="0" smtClean="0"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幫手 </a:t>
            </a:r>
            <a:r>
              <a:rPr lang="en-US" altLang="zh-TW" sz="6600" b="1" dirty="0" smtClean="0"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-</a:t>
            </a:r>
            <a:r>
              <a:rPr lang="zh-TW" altLang="en-US" sz="6600" b="1" dirty="0" smtClean="0"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 以學生為例</a:t>
            </a:r>
            <a:endParaRPr lang="zh-TW" altLang="en-US" sz="6600" dirty="0"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980664" y="1724682"/>
            <a:ext cx="9755187" cy="4019842"/>
          </a:xfrm>
        </p:spPr>
        <p:txBody>
          <a:bodyPr>
            <a:normAutofit/>
          </a:bodyPr>
          <a:lstStyle/>
          <a:p>
            <a:pPr algn="ctr"/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指導教授</a:t>
            </a:r>
            <a:r>
              <a:rPr lang="zh-TW" altLang="zh-TW" sz="2800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：</a:t>
            </a:r>
            <a:r>
              <a:rPr lang="zh-TW" altLang="zh-TW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楊東麟</a:t>
            </a:r>
            <a:r>
              <a:rPr lang="zh-TW" altLang="zh-TW" sz="2800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 </a:t>
            </a:r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教授 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  <a:cs typeface="Gen Jyuu Gothic XP Bold" panose="020B0602020203020207" pitchFamily="34" charset="-120"/>
            </a:endParaRPr>
          </a:p>
          <a:p>
            <a:pPr algn="ctr"/>
            <a:r>
              <a:rPr lang="zh-TW" altLang="zh-TW" sz="2800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學生</a:t>
            </a:r>
            <a:r>
              <a:rPr lang="zh-TW" altLang="zh-TW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：</a:t>
            </a:r>
            <a:r>
              <a:rPr lang="zh-TW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李明哲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 </a:t>
            </a:r>
            <a:r>
              <a:rPr lang="en-US" altLang="zh-TW" sz="2800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D0240056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  <a:cs typeface="Gen Jyuu Gothic XP Bold" panose="020B0602020203020207" pitchFamily="34" charset="-120"/>
            </a:endParaRPr>
          </a:p>
          <a:p>
            <a:pPr algn="ctr"/>
            <a:r>
              <a:rPr lang="en-US" altLang="zh-TW" sz="2800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	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 </a:t>
            </a:r>
            <a:r>
              <a:rPr lang="zh-TW" alt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李</a:t>
            </a:r>
            <a:r>
              <a:rPr lang="zh-TW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霽烝</a:t>
            </a:r>
            <a:r>
              <a:rPr lang="en-US" altLang="zh-TW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 </a:t>
            </a:r>
            <a:r>
              <a:rPr lang="en-US" altLang="zh-TW" sz="2800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D0240532</a:t>
            </a:r>
            <a:endParaRPr lang="zh-TW" altLang="zh-TW" sz="2800" dirty="0" smtClean="0">
              <a:latin typeface="標楷體" panose="03000509000000000000" pitchFamily="65" charset="-120"/>
              <a:ea typeface="標楷體" panose="03000509000000000000" pitchFamily="65" charset="-120"/>
              <a:cs typeface="Gen Jyuu Gothic XP Bold" panose="020B0602020203020207" pitchFamily="34" charset="-120"/>
            </a:endParaRPr>
          </a:p>
          <a:p>
            <a:pPr algn="ctr"/>
            <a:r>
              <a:rPr lang="zh-TW" altLang="zh-TW" sz="2800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　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    </a:t>
            </a:r>
            <a:r>
              <a:rPr lang="zh-TW" alt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莊育豪</a:t>
            </a:r>
            <a:r>
              <a:rPr lang="en-US" altLang="zh-TW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 D0208568</a:t>
            </a:r>
            <a:endParaRPr lang="zh-TW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60962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85801" y="117391"/>
            <a:ext cx="10396883" cy="1151965"/>
          </a:xfrm>
        </p:spPr>
        <p:txBody>
          <a:bodyPr>
            <a:normAutofit/>
          </a:bodyPr>
          <a:lstStyle/>
          <a:p>
            <a:pPr algn="ctr"/>
            <a:r>
              <a:rPr lang="en-US" altLang="zh-TW" b="1" dirty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App-</a:t>
            </a:r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功能架構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554" y="1506973"/>
            <a:ext cx="11063376" cy="5290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196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  <a:cs typeface="Gen Jyuu Gothic X Monospace Bol" panose="020B0609020203020207" pitchFamily="49" charset="-120"/>
              </a:rPr>
              <a:t>網頁</a:t>
            </a:r>
            <a:r>
              <a:rPr lang="en-US" altLang="zh-TW" b="1" dirty="0">
                <a:latin typeface="標楷體" panose="03000509000000000000" pitchFamily="65" charset="-120"/>
                <a:ea typeface="標楷體" panose="03000509000000000000" pitchFamily="65" charset="-120"/>
                <a:cs typeface="Gen Jyuu Gothic X Monospace Bol" panose="020B0609020203020207" pitchFamily="49" charset="-120"/>
              </a:rPr>
              <a:t>-</a:t>
            </a:r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  <a:cs typeface="Gen Jyuu Gothic X Monospace Bol" panose="020B0609020203020207" pitchFamily="49" charset="-120"/>
              </a:rPr>
              <a:t>功能架構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9950" y="2418595"/>
            <a:ext cx="2738566" cy="2728140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225" y="2129467"/>
            <a:ext cx="8467725" cy="432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935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 X Monospace Bol" panose="020B0609020203020207" pitchFamily="49" charset="-120"/>
              </a:rPr>
              <a:t>網頁特色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  <a:cs typeface="Gen Jyuu Gothic X Monospace Bol" panose="020B0609020203020207" pitchFamily="49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zh-TW" altLang="en-US" sz="2800" b="1" kern="100" dirty="0">
                <a:solidFill>
                  <a:schemeClr val="dk1"/>
                </a:solidFill>
                <a:latin typeface="+mn-ea"/>
                <a:cs typeface="Gen Jyuu Gothic X Monospace Med" panose="020B0409020203020207" pitchFamily="49" charset="-120"/>
              </a:rPr>
              <a:t>可</a:t>
            </a:r>
            <a:r>
              <a:rPr lang="zh-TW" altLang="en-US" sz="2800" b="1" kern="100" dirty="0" smtClean="0">
                <a:solidFill>
                  <a:schemeClr val="dk1"/>
                </a:solidFill>
                <a:latin typeface="+mn-ea"/>
                <a:cs typeface="Gen Jyuu Gothic X Monospace Med" panose="020B0409020203020207" pitchFamily="49" charset="-120"/>
              </a:rPr>
              <a:t>下載</a:t>
            </a:r>
            <a:r>
              <a:rPr lang="zh-TW" altLang="en-US" sz="2800" b="1" kern="100" dirty="0">
                <a:solidFill>
                  <a:schemeClr val="dk1"/>
                </a:solidFill>
                <a:latin typeface="+mn-ea"/>
                <a:cs typeface="Gen Jyuu Gothic X Monospace Med" panose="020B0409020203020207" pitchFamily="49" charset="-120"/>
              </a:rPr>
              <a:t>生活小幫手</a:t>
            </a:r>
            <a:r>
              <a:rPr lang="zh-TW" altLang="en-US" sz="2800" b="1" kern="100" dirty="0" smtClean="0">
                <a:solidFill>
                  <a:schemeClr val="dk1"/>
                </a:solidFill>
                <a:latin typeface="+mn-ea"/>
                <a:cs typeface="Gen Jyuu Gothic X Monospace Med" panose="020B0409020203020207" pitchFamily="49" charset="-120"/>
              </a:rPr>
              <a:t>系統</a:t>
            </a:r>
            <a:r>
              <a:rPr lang="en-US" altLang="zh-TW" sz="2800" b="1" kern="100" dirty="0" smtClean="0">
                <a:solidFill>
                  <a:schemeClr val="dk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App</a:t>
            </a:r>
          </a:p>
          <a:p>
            <a:r>
              <a:rPr lang="zh-TW" altLang="en-US" sz="2800" b="1" kern="100" dirty="0">
                <a:solidFill>
                  <a:schemeClr val="dk1"/>
                </a:solidFill>
                <a:latin typeface="+mn-ea"/>
                <a:cs typeface="Gen Jyuu Gothic X Monospace Med" panose="020B0409020203020207" pitchFamily="49" charset="-120"/>
              </a:rPr>
              <a:t>提供</a:t>
            </a:r>
            <a:r>
              <a:rPr lang="en-US" altLang="zh-TW" sz="2800" b="1" kern="100" dirty="0" smtClean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</a:t>
            </a:r>
            <a:r>
              <a:rPr lang="zh-TW" altLang="en-US" sz="2800" b="1" kern="100" dirty="0" smtClean="0">
                <a:solidFill>
                  <a:schemeClr val="dk1"/>
                </a:solidFill>
                <a:latin typeface="+mn-ea"/>
                <a:cs typeface="Gen Jyuu Gothic X Monospace Med" panose="020B0409020203020207" pitchFamily="49" charset="-120"/>
              </a:rPr>
              <a:t>系統功能介紹</a:t>
            </a:r>
            <a:endParaRPr lang="en-US" altLang="zh-TW" sz="2800" b="1" kern="100" dirty="0" smtClean="0">
              <a:solidFill>
                <a:schemeClr val="dk1"/>
              </a:solidFill>
              <a:latin typeface="+mn-ea"/>
              <a:cs typeface="Gen Jyuu Gothic X Monospace Med" panose="020B0409020203020207" pitchFamily="49" charset="-120"/>
            </a:endParaRPr>
          </a:p>
          <a:p>
            <a:r>
              <a:rPr lang="zh-TW" altLang="en-US" sz="2800" b="1" kern="100" dirty="0" smtClean="0">
                <a:solidFill>
                  <a:schemeClr val="dk1"/>
                </a:solidFill>
                <a:latin typeface="+mn-ea"/>
                <a:cs typeface="Gen Jyuu Gothic X Monospace Med" panose="020B0409020203020207" pitchFamily="49" charset="-120"/>
              </a:rPr>
              <a:t>歷史記錄與統計圖表</a:t>
            </a:r>
            <a:endParaRPr lang="en-US" altLang="zh-TW" sz="2800" b="1" kern="100" dirty="0" smtClean="0">
              <a:solidFill>
                <a:schemeClr val="dk1"/>
              </a:solidFill>
              <a:latin typeface="+mn-ea"/>
              <a:cs typeface="Gen Jyuu Gothic X Monospace Med" panose="020B0409020203020207" pitchFamily="49" charset="-120"/>
            </a:endParaRPr>
          </a:p>
          <a:p>
            <a:r>
              <a:rPr lang="zh-TW" altLang="en-US" sz="2800" b="1" kern="100" dirty="0" smtClean="0">
                <a:solidFill>
                  <a:schemeClr val="dk1"/>
                </a:solidFill>
                <a:latin typeface="+mn-ea"/>
                <a:cs typeface="Gen Jyuu Gothic X Monospace Med" panose="020B0409020203020207" pitchFamily="49" charset="-120"/>
              </a:rPr>
              <a:t>群組狀</a:t>
            </a:r>
            <a:r>
              <a:rPr lang="zh-TW" altLang="en-US" sz="2800" b="1" kern="100" dirty="0">
                <a:solidFill>
                  <a:schemeClr val="dk1"/>
                </a:solidFill>
                <a:latin typeface="+mn-ea"/>
                <a:cs typeface="Gen Jyuu Gothic X Monospace Med" panose="020B0409020203020207" pitchFamily="49" charset="-120"/>
              </a:rPr>
              <a:t>態</a:t>
            </a:r>
            <a:endParaRPr lang="en-US" altLang="zh-TW" sz="2800" b="1" kern="100" dirty="0" smtClean="0">
              <a:solidFill>
                <a:schemeClr val="dk1"/>
              </a:solidFill>
              <a:latin typeface="+mn-ea"/>
              <a:cs typeface="Gen Jyuu Gothic X Monospace Med" panose="020B0409020203020207" pitchFamily="49" charset="-120"/>
            </a:endParaRPr>
          </a:p>
          <a:p>
            <a:endParaRPr lang="zh-TW" altLang="en-US" sz="2800" b="1" kern="100" dirty="0">
              <a:solidFill>
                <a:schemeClr val="dk1"/>
              </a:solidFill>
              <a:latin typeface="標楷體" panose="03000509000000000000" pitchFamily="65" charset="-120"/>
              <a:ea typeface="標楷體" panose="03000509000000000000" pitchFamily="65" charset="-120"/>
              <a:cs typeface="Gen Jyuu Gothic X Monospace Med" panose="020B0409020203020207" pitchFamily="49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0324" y="1822734"/>
            <a:ext cx="4698522" cy="465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556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  <a:cs typeface="Gen Jyuu Gothic X Monospace Bol" panose="020B0609020203020207" pitchFamily="49" charset="-120"/>
              </a:rPr>
              <a:t>首頁</a:t>
            </a: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5609" y="1571982"/>
            <a:ext cx="3636808" cy="5286018"/>
          </a:xfrm>
        </p:spPr>
      </p:pic>
      <p:pic>
        <p:nvPicPr>
          <p:cNvPr id="7" name="圖片 6"/>
          <p:cNvPicPr/>
          <p:nvPr/>
        </p:nvPicPr>
        <p:blipFill>
          <a:blip r:embed="rId3"/>
          <a:stretch>
            <a:fillRect/>
          </a:stretch>
        </p:blipFill>
        <p:spPr>
          <a:xfrm>
            <a:off x="1149675" y="1578272"/>
            <a:ext cx="4192602" cy="527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491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  <a:cs typeface="Gen Jyuu Gothic X Monospace Bol" panose="020B0609020203020207" pitchFamily="49" charset="-120"/>
              </a:rPr>
              <a:t>登入</a:t>
            </a:r>
          </a:p>
        </p:txBody>
      </p:sp>
      <p:pic>
        <p:nvPicPr>
          <p:cNvPr id="6" name="圖片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141" y="1556224"/>
            <a:ext cx="6737683" cy="521033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464" y="903276"/>
            <a:ext cx="4032985" cy="5758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135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  <a:cs typeface="Gen Jyuu Gothic X Monospace Bol" panose="020B0609020203020207" pitchFamily="49" charset="-120"/>
              </a:rPr>
              <a:t>關於</a:t>
            </a:r>
            <a:r>
              <a:rPr lang="en-US" altLang="zh-TW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App</a:t>
            </a:r>
            <a:endParaRPr lang="zh-TW" altLang="en-US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0117" y="1324129"/>
            <a:ext cx="4518700" cy="5533871"/>
          </a:xfrm>
        </p:spPr>
      </p:pic>
      <p:pic>
        <p:nvPicPr>
          <p:cNvPr id="9" name="圖片 8"/>
          <p:cNvPicPr/>
          <p:nvPr/>
        </p:nvPicPr>
        <p:blipFill>
          <a:blip r:embed="rId3"/>
          <a:stretch>
            <a:fillRect/>
          </a:stretch>
        </p:blipFill>
        <p:spPr>
          <a:xfrm>
            <a:off x="365760" y="1530864"/>
            <a:ext cx="6071133" cy="4898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527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  <a:cs typeface="Gen Jyuu Gothic X Monospace Bol" panose="020B0609020203020207" pitchFamily="49" charset="-120"/>
              </a:rPr>
              <a:t>歷史紀錄</a:t>
            </a: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832" y="1609825"/>
            <a:ext cx="3561347" cy="5089358"/>
          </a:xfrm>
        </p:spPr>
      </p:pic>
      <p:pic>
        <p:nvPicPr>
          <p:cNvPr id="7" name="圖片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011" y="1497948"/>
            <a:ext cx="6162926" cy="53600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25165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 X Monospace Bol" panose="020B0609020203020207" pitchFamily="49" charset="-120"/>
              </a:rPr>
              <a:t>圖表觀看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  <a:cs typeface="Gen Jyuu Gothic X Monospace Bol" panose="020B0609020203020207" pitchFamily="49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083" y="2724674"/>
            <a:ext cx="4953293" cy="3880861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7039" y="2919719"/>
            <a:ext cx="5884811" cy="3685816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2095305" y="2109120"/>
            <a:ext cx="34850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 smtClean="0">
                <a:latin typeface="+mn-ea"/>
              </a:rPr>
              <a:t>經費使用狀況</a:t>
            </a:r>
            <a:endParaRPr lang="zh-TW" altLang="en-US" sz="3200" b="1" dirty="0">
              <a:latin typeface="+mn-ea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7407587" y="2139899"/>
            <a:ext cx="34850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 smtClean="0">
                <a:latin typeface="+mn-ea"/>
              </a:rPr>
              <a:t>出席紀錄統計</a:t>
            </a:r>
            <a:endParaRPr lang="zh-TW" altLang="en-US" sz="32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03996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App-Demo</a:t>
            </a:r>
            <a:endParaRPr lang="zh-TW" altLang="en-US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357" y="228600"/>
            <a:ext cx="5306796" cy="6506678"/>
          </a:xfr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664" y="3298127"/>
            <a:ext cx="3278886" cy="3278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050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zh-TW" b="1" dirty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遭遇困難與解決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052584975"/>
              </p:ext>
            </p:extLst>
          </p:nvPr>
        </p:nvGraphicFramePr>
        <p:xfrm>
          <a:off x="816864" y="1895561"/>
          <a:ext cx="10071339" cy="47381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36466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目錄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959509" y="1828800"/>
            <a:ext cx="5460342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5000"/>
              </a:lnSpc>
              <a:buAutoNum type="arabicPeriod"/>
            </a:pPr>
            <a:r>
              <a:rPr lang="zh-TW" altLang="en-US" sz="3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組員與工作分配</a:t>
            </a:r>
            <a:endParaRPr lang="en-US" altLang="zh-TW" sz="3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ts val="5000"/>
              </a:lnSpc>
              <a:buAutoNum type="arabicPeriod"/>
            </a:pPr>
            <a:r>
              <a:rPr lang="zh-TW" altLang="en-US" sz="3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動機與目的</a:t>
            </a:r>
            <a:endParaRPr lang="en-US" altLang="zh-TW" sz="3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ts val="5000"/>
              </a:lnSpc>
              <a:buAutoNum type="arabicPeriod"/>
            </a:pPr>
            <a:r>
              <a:rPr lang="zh-TW" altLang="en-US" sz="3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專題功能與特色</a:t>
            </a:r>
            <a:endParaRPr lang="en-US" altLang="zh-TW" sz="3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ts val="5000"/>
              </a:lnSpc>
              <a:buAutoNum type="arabicPeriod"/>
            </a:pPr>
            <a:r>
              <a:rPr lang="zh-TW" altLang="en-US" sz="3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開發工具與時程甘特圖</a:t>
            </a:r>
            <a:endParaRPr lang="en-US" altLang="zh-TW" sz="3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ts val="5000"/>
              </a:lnSpc>
              <a:buAutoNum type="arabicPeriod"/>
            </a:pPr>
            <a:r>
              <a:rPr lang="zh-TW" altLang="en-US" sz="3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開發流程圖</a:t>
            </a:r>
            <a:endParaRPr lang="en-US" altLang="zh-TW" sz="3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ts val="5000"/>
              </a:lnSpc>
              <a:buAutoNum type="arabicPeriod"/>
            </a:pPr>
            <a:r>
              <a:rPr lang="zh-TW" altLang="en-US" sz="3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整體系統架構 </a:t>
            </a:r>
            <a:endParaRPr lang="en-US" altLang="zh-TW" sz="3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buAutoNum type="arabicPeriod"/>
            </a:pPr>
            <a:endParaRPr lang="zh-TW" altLang="en-US" sz="3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7181852" y="1906487"/>
            <a:ext cx="4581524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000"/>
              </a:lnSpc>
            </a:pPr>
            <a:r>
              <a:rPr lang="en-US" altLang="zh-TW" sz="36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7.   App</a:t>
            </a:r>
            <a:r>
              <a:rPr lang="zh-TW" altLang="en-US" sz="3600" dirty="0">
                <a:latin typeface="Times New Roman" panose="02020603050405020304" pitchFamily="18" charset="0"/>
                <a:ea typeface="標楷體" panose="03000509000000000000" pitchFamily="65" charset="-120"/>
              </a:rPr>
              <a:t>功能架構</a:t>
            </a:r>
            <a:endParaRPr lang="en-US" altLang="zh-TW" sz="3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>
              <a:lnSpc>
                <a:spcPts val="5000"/>
              </a:lnSpc>
            </a:pPr>
            <a:r>
              <a:rPr lang="en-US" altLang="zh-TW" sz="36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Gen Jyuu Gothic X Monospace Bol" panose="020B0609020203020207" pitchFamily="49" charset="-120"/>
              </a:rPr>
              <a:t>8.  </a:t>
            </a:r>
            <a:r>
              <a:rPr lang="zh-TW" altLang="en-US" sz="36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Gen Jyuu Gothic X Monospace Bol" panose="020B0609020203020207" pitchFamily="49" charset="-120"/>
              </a:rPr>
              <a:t>網頁</a:t>
            </a:r>
            <a:r>
              <a:rPr lang="zh-TW" altLang="en-US" sz="3600" dirty="0">
                <a:latin typeface="Times New Roman" panose="02020603050405020304" pitchFamily="18" charset="0"/>
                <a:ea typeface="標楷體" panose="03000509000000000000" pitchFamily="65" charset="-120"/>
                <a:cs typeface="Gen Jyuu Gothic X Monospace Bol" panose="020B0609020203020207" pitchFamily="49" charset="-120"/>
              </a:rPr>
              <a:t>功能架構</a:t>
            </a:r>
            <a:endParaRPr lang="en-US" altLang="zh-TW" sz="36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5000"/>
              </a:lnSpc>
            </a:pPr>
            <a:r>
              <a:rPr lang="en-US" altLang="zh-TW" sz="360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9.  </a:t>
            </a:r>
            <a:r>
              <a:rPr lang="zh-TW" altLang="en-US" sz="360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網頁內容</a:t>
            </a:r>
            <a:endParaRPr lang="en-US" altLang="zh-TW" sz="3600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>
              <a:lnSpc>
                <a:spcPts val="5000"/>
              </a:lnSpc>
            </a:pPr>
            <a:r>
              <a:rPr lang="en-US" altLang="zh-TW" sz="360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10. App Demo</a:t>
            </a:r>
          </a:p>
          <a:p>
            <a:pPr>
              <a:lnSpc>
                <a:spcPts val="5000"/>
              </a:lnSpc>
            </a:pPr>
            <a:r>
              <a:rPr lang="en-US" altLang="zh-TW" sz="360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11. </a:t>
            </a:r>
            <a:r>
              <a:rPr lang="zh-TW" altLang="en-US" sz="360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遭遇</a:t>
            </a:r>
            <a:r>
              <a:rPr lang="zh-TW" altLang="en-US" sz="3600" dirty="0">
                <a:latin typeface="Times New Roman" panose="02020603050405020304" pitchFamily="18" charset="0"/>
                <a:ea typeface="標楷體" panose="03000509000000000000" pitchFamily="65" charset="-120"/>
              </a:rPr>
              <a:t>困難與</a:t>
            </a:r>
            <a:r>
              <a:rPr lang="zh-TW" altLang="en-US" sz="360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解決</a:t>
            </a:r>
            <a:endParaRPr lang="en-US" altLang="zh-TW" sz="3600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>
              <a:lnSpc>
                <a:spcPts val="5000"/>
              </a:lnSpc>
            </a:pPr>
            <a:r>
              <a:rPr lang="en-US" altLang="zh-TW" sz="360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12. </a:t>
            </a:r>
            <a:r>
              <a:rPr lang="zh-TW" altLang="en-US" sz="360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未來</a:t>
            </a:r>
            <a:r>
              <a:rPr lang="zh-TW" altLang="en-US" sz="3600" dirty="0">
                <a:latin typeface="Times New Roman" panose="02020603050405020304" pitchFamily="18" charset="0"/>
                <a:ea typeface="標楷體" panose="03000509000000000000" pitchFamily="65" charset="-120"/>
              </a:rPr>
              <a:t>展望</a:t>
            </a:r>
            <a:endParaRPr lang="en-US" altLang="zh-TW" sz="3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0327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未來展望</a:t>
            </a:r>
          </a:p>
        </p:txBody>
      </p:sp>
      <p:graphicFrame>
        <p:nvGraphicFramePr>
          <p:cNvPr id="3" name="資料庫圖表 2"/>
          <p:cNvGraphicFramePr/>
          <p:nvPr>
            <p:extLst>
              <p:ext uri="{D42A27DB-BD31-4B8C-83A1-F6EECF244321}">
                <p14:modId xmlns:p14="http://schemas.microsoft.com/office/powerpoint/2010/main" val="1567399282"/>
              </p:ext>
            </p:extLst>
          </p:nvPr>
        </p:nvGraphicFramePr>
        <p:xfrm>
          <a:off x="343709" y="1664898"/>
          <a:ext cx="6324510" cy="48062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圖片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7322" y="2260121"/>
            <a:ext cx="4282720" cy="285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396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 rot="21420000">
            <a:off x="818644" y="5326"/>
            <a:ext cx="10560011" cy="3570884"/>
          </a:xfrm>
        </p:spPr>
        <p:txBody>
          <a:bodyPr>
            <a:normAutofit/>
          </a:bodyPr>
          <a:lstStyle/>
          <a:p>
            <a:r>
              <a:rPr lang="en-US" altLang="zh-TW" sz="7200" dirty="0" smtClean="0">
                <a:latin typeface="Gen Jyuu Gothic X Monospace Bol" panose="020B0609020203020207" pitchFamily="49" charset="-120"/>
                <a:ea typeface="Gen Jyuu Gothic X Monospace Bol" panose="020B0609020203020207" pitchFamily="49" charset="-120"/>
                <a:cs typeface="Gen Jyuu Gothic X Monospace Bol" panose="020B0609020203020207" pitchFamily="49" charset="-120"/>
              </a:rPr>
              <a:t>          </a:t>
            </a:r>
            <a:r>
              <a:rPr lang="en-US" altLang="zh-TW" sz="8000" dirty="0" smtClean="0">
                <a:latin typeface="Gen Jyuu Gothic X Monospace Bol" panose="020B0609020203020207" pitchFamily="49" charset="-120"/>
                <a:ea typeface="Gen Jyuu Gothic X Monospace Bol" panose="020B0609020203020207" pitchFamily="49" charset="-120"/>
                <a:cs typeface="Gen Jyuu Gothic X Monospace Bol" panose="020B0609020203020207" pitchFamily="49" charset="-120"/>
              </a:rPr>
              <a:t>Q</a:t>
            </a:r>
            <a:r>
              <a:rPr lang="zh-TW" altLang="en-US" sz="8000" dirty="0" smtClean="0">
                <a:latin typeface="Gen Jyuu Gothic X Monospace Bol" panose="020B0609020203020207" pitchFamily="49" charset="-120"/>
                <a:ea typeface="Gen Jyuu Gothic X Monospace Bol" panose="020B0609020203020207" pitchFamily="49" charset="-120"/>
                <a:cs typeface="Gen Jyuu Gothic X Monospace Bol" panose="020B0609020203020207" pitchFamily="49" charset="-120"/>
              </a:rPr>
              <a:t> </a:t>
            </a:r>
            <a:r>
              <a:rPr lang="en-US" altLang="zh-TW" sz="8000" dirty="0" smtClean="0">
                <a:latin typeface="Gen Jyuu Gothic X Monospace Bol" panose="020B0609020203020207" pitchFamily="49" charset="-120"/>
                <a:ea typeface="Gen Jyuu Gothic X Monospace Bol" panose="020B0609020203020207" pitchFamily="49" charset="-120"/>
                <a:cs typeface="Gen Jyuu Gothic X Monospace Bol" panose="020B0609020203020207" pitchFamily="49" charset="-120"/>
              </a:rPr>
              <a:t>&amp;</a:t>
            </a:r>
            <a:r>
              <a:rPr lang="zh-TW" altLang="en-US" sz="8000" dirty="0" smtClean="0">
                <a:latin typeface="Gen Jyuu Gothic X Monospace Bol" panose="020B0609020203020207" pitchFamily="49" charset="-120"/>
                <a:ea typeface="Gen Jyuu Gothic X Monospace Bol" panose="020B0609020203020207" pitchFamily="49" charset="-120"/>
                <a:cs typeface="Gen Jyuu Gothic X Monospace Bol" panose="020B0609020203020207" pitchFamily="49" charset="-120"/>
              </a:rPr>
              <a:t> </a:t>
            </a:r>
            <a:r>
              <a:rPr lang="en-US" altLang="zh-TW" sz="8000" dirty="0" smtClean="0">
                <a:latin typeface="Gen Jyuu Gothic X Monospace Bol" panose="020B0609020203020207" pitchFamily="49" charset="-120"/>
                <a:ea typeface="Gen Jyuu Gothic X Monospace Bol" panose="020B0609020203020207" pitchFamily="49" charset="-120"/>
                <a:cs typeface="Gen Jyuu Gothic X Monospace Bol" panose="020B0609020203020207" pitchFamily="49" charset="-120"/>
              </a:rPr>
              <a:t>a</a:t>
            </a:r>
            <a:endParaRPr lang="zh-TW" altLang="en-US" sz="8000" dirty="0">
              <a:latin typeface="Gen Jyuu Gothic X Monospace Bol" panose="020B0609020203020207" pitchFamily="49" charset="-120"/>
              <a:ea typeface="Gen Jyuu Gothic X Monospace Bol" panose="020B0609020203020207" pitchFamily="49" charset="-120"/>
              <a:cs typeface="Gen Jyuu Gothic X Monospace Bol" panose="020B0609020203020207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27639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組員與工作分配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  <a:cs typeface="Gen Jyuu Gothic XP Bold" panose="020B0602020203020207" pitchFamily="34" charset="-12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795054" y="5463228"/>
            <a:ext cx="1778000" cy="111228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zh-TW" altLang="zh-TW" sz="2400" b="1" kern="1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Gen Jyuu Gothic X Monospace Med" panose="020B0409020203020207" pitchFamily="49" charset="-120"/>
              </a:rPr>
              <a:t>網頁開發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zh-TW" altLang="zh-TW" sz="2400" b="1" kern="1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Gen Jyuu Gothic X Monospace Med" panose="020B0409020203020207" pitchFamily="49" charset="-120"/>
              </a:rPr>
              <a:t>系統</a:t>
            </a:r>
            <a:r>
              <a:rPr lang="zh-TW" altLang="zh-TW" sz="2400" b="1" kern="1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Gen Jyuu Gothic X Monospace Med" panose="020B0409020203020207" pitchFamily="49" charset="-120"/>
              </a:rPr>
              <a:t>測試</a:t>
            </a:r>
            <a:endParaRPr lang="zh-TW" altLang="zh-TW" sz="2400" b="1" kern="1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Gen Jyuu Gothic X Monospace Med" panose="020B0409020203020207" pitchFamily="49" charset="-12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206395" y="5463228"/>
            <a:ext cx="1778000" cy="111228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zh-TW" altLang="zh-TW" sz="2400" b="1" kern="1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Gen Jyuu Gothic X Monospace Med" panose="020B0409020203020207" pitchFamily="49" charset="-120"/>
              </a:rPr>
              <a:t>專案分工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altLang="zh-TW" sz="2400" b="1" kern="1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 App</a:t>
            </a:r>
            <a:r>
              <a:rPr lang="zh-TW" altLang="zh-TW" sz="2400" b="1" kern="1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Gen Jyuu Gothic X Monospace Med" panose="020B0409020203020207" pitchFamily="49" charset="-120"/>
              </a:rPr>
              <a:t>開發</a:t>
            </a:r>
            <a:endParaRPr lang="zh-TW" altLang="zh-TW" sz="2400" b="1" kern="1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Gen Jyuu Gothic X Monospace Med" panose="020B0409020203020207" pitchFamily="49" charset="-12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617736" y="5463227"/>
            <a:ext cx="1778000" cy="111228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zh-TW" altLang="en-US" sz="2400" b="1" kern="1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Gen Jyuu Gothic X Monospace Med" panose="020B0409020203020207" pitchFamily="49" charset="-120"/>
              </a:rPr>
              <a:t>後端管</a:t>
            </a:r>
            <a:r>
              <a:rPr lang="zh-TW" altLang="zh-TW" sz="2400" b="1" kern="1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Gen Jyuu Gothic X Monospace Med" panose="020B0409020203020207" pitchFamily="49" charset="-120"/>
              </a:rPr>
              <a:t>理</a:t>
            </a:r>
            <a:r>
              <a:rPr lang="en-US" altLang="zh-TW" sz="2400" b="1" kern="1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Gen Jyuu Gothic X Monospace Med" panose="020B0409020203020207" pitchFamily="49" charset="-120"/>
              </a:rPr>
              <a:t/>
            </a:r>
            <a:br>
              <a:rPr lang="en-US" altLang="zh-TW" sz="2400" b="1" kern="1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Gen Jyuu Gothic X Monospace Med" panose="020B0409020203020207" pitchFamily="49" charset="-120"/>
              </a:rPr>
            </a:br>
            <a:r>
              <a:rPr lang="zh-TW" altLang="en-US" sz="2400" b="1" kern="1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Gen Jyuu Gothic X Monospace Med" panose="020B0409020203020207" pitchFamily="49" charset="-120"/>
              </a:rPr>
              <a:t>文件</a:t>
            </a:r>
            <a:r>
              <a:rPr lang="zh-TW" altLang="en-US" sz="2400" b="1" kern="1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Gen Jyuu Gothic X Monospace Med" panose="020B0409020203020207" pitchFamily="49" charset="-120"/>
              </a:rPr>
              <a:t>處理</a:t>
            </a:r>
            <a:endParaRPr lang="zh-TW" altLang="zh-TW" sz="2400" b="1" kern="1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Gen Jyuu Gothic X Monospace Med" panose="020B0409020203020207" pitchFamily="49" charset="-120"/>
            </a:endParaRPr>
          </a:p>
        </p:txBody>
      </p:sp>
      <p:pic>
        <p:nvPicPr>
          <p:cNvPr id="19" name="圖片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0950" y="1748492"/>
            <a:ext cx="2608890" cy="2520000"/>
          </a:xfrm>
          <a:prstGeom prst="rect">
            <a:avLst/>
          </a:prstGeom>
        </p:spPr>
      </p:pic>
      <p:pic>
        <p:nvPicPr>
          <p:cNvPr id="20" name="圖片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7658" y="1748492"/>
            <a:ext cx="2572332" cy="2520000"/>
          </a:xfrm>
          <a:prstGeom prst="rect">
            <a:avLst/>
          </a:prstGeom>
        </p:spPr>
      </p:pic>
      <p:pic>
        <p:nvPicPr>
          <p:cNvPr id="21" name="圖片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314" y="1748492"/>
            <a:ext cx="2485479" cy="2520000"/>
          </a:xfrm>
          <a:prstGeom prst="rect">
            <a:avLst/>
          </a:prstGeom>
        </p:spPr>
      </p:pic>
      <p:sp>
        <p:nvSpPr>
          <p:cNvPr id="22" name="圓角矩形 21"/>
          <p:cNvSpPr/>
          <p:nvPr/>
        </p:nvSpPr>
        <p:spPr>
          <a:xfrm>
            <a:off x="1441314" y="4514960"/>
            <a:ext cx="2485479" cy="9736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600" b="1" dirty="0" smtClean="0"/>
              <a:t>李明哲</a:t>
            </a:r>
            <a:endParaRPr lang="zh-TW" altLang="en-US" sz="3600" b="1" dirty="0"/>
          </a:p>
        </p:txBody>
      </p:sp>
      <p:sp>
        <p:nvSpPr>
          <p:cNvPr id="23" name="圓角矩形 22"/>
          <p:cNvSpPr/>
          <p:nvPr/>
        </p:nvSpPr>
        <p:spPr>
          <a:xfrm>
            <a:off x="4852655" y="4514960"/>
            <a:ext cx="2485479" cy="9736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600" b="1" dirty="0" smtClean="0"/>
              <a:t>李霽烝</a:t>
            </a:r>
            <a:endParaRPr lang="zh-TW" altLang="en-US" sz="3600" b="1" dirty="0"/>
          </a:p>
        </p:txBody>
      </p:sp>
      <p:sp>
        <p:nvSpPr>
          <p:cNvPr id="24" name="圓角矩形 23"/>
          <p:cNvSpPr/>
          <p:nvPr/>
        </p:nvSpPr>
        <p:spPr>
          <a:xfrm>
            <a:off x="8261084" y="4514959"/>
            <a:ext cx="2485479" cy="9736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600" b="1" dirty="0" smtClean="0"/>
              <a:t>莊育豪</a:t>
            </a:r>
            <a:endParaRPr lang="zh-TW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4177828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動機與目的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  <a:cs typeface="Gen Jyuu Gothic XP Bold" panose="020B0602020203020207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87975" y="1639199"/>
            <a:ext cx="10608675" cy="1938107"/>
          </a:xfrm>
        </p:spPr>
        <p:txBody>
          <a:bodyPr>
            <a:normAutofit/>
          </a:bodyPr>
          <a:lstStyle/>
          <a:p>
            <a:r>
              <a:rPr lang="zh-TW" altLang="en-US" sz="2400" b="1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X Normal" charset="-120"/>
              </a:rPr>
              <a:t>動機−開發</a:t>
            </a:r>
            <a:r>
              <a:rPr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  <a:cs typeface="Gen Jyuu GothicX Normal" charset="-120"/>
              </a:rPr>
              <a:t>個人</a:t>
            </a:r>
            <a:r>
              <a:rPr lang="zh-TW" altLang="en-US" sz="2400" b="1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X Normal" charset="-120"/>
              </a:rPr>
              <a:t>秘書的行動化軟體，提供「適時、適地」的個人化服務</a:t>
            </a:r>
            <a:endParaRPr lang="en-US" altLang="zh-TW" sz="2400" b="1" dirty="0" smtClean="0">
              <a:latin typeface="標楷體" panose="03000509000000000000" pitchFamily="65" charset="-120"/>
              <a:ea typeface="標楷體" panose="03000509000000000000" pitchFamily="65" charset="-120"/>
              <a:cs typeface="Gen Jyuu GothicX Normal" charset="-120"/>
            </a:endParaRPr>
          </a:p>
          <a:p>
            <a:endParaRPr lang="en-US" altLang="zh-TW" sz="800" b="1" dirty="0" smtClean="0">
              <a:latin typeface="標楷體" panose="03000509000000000000" pitchFamily="65" charset="-120"/>
              <a:ea typeface="標楷體" panose="03000509000000000000" pitchFamily="65" charset="-120"/>
              <a:cs typeface="Gen Jyuu GothicX Normal" charset="-120"/>
            </a:endParaRPr>
          </a:p>
          <a:p>
            <a:r>
              <a:rPr lang="zh-TW" altLang="en-US" sz="2400" b="1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X Normal" charset="-120"/>
              </a:rPr>
              <a:t>目的−</a:t>
            </a:r>
            <a:r>
              <a:rPr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  <a:cs typeface="Gen Jyuu GothicX Normal" charset="-120"/>
              </a:rPr>
              <a:t>以學生為例的生活小</a:t>
            </a:r>
            <a:r>
              <a:rPr lang="zh-TW" altLang="en-US" sz="2400" b="1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X Normal" charset="-120"/>
              </a:rPr>
              <a:t>幫手</a:t>
            </a:r>
            <a:r>
              <a:rPr lang="en-US" altLang="zh-TW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</a:t>
            </a:r>
          </a:p>
          <a:p>
            <a:pPr lvl="1"/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X Normal" charset="-120"/>
              </a:rPr>
              <a:t>大學生的學習和活動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Gen Jyuu GothicX Normal" charset="-120"/>
              </a:rPr>
              <a:t>越來越多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X Normal" charset="-120"/>
              </a:rPr>
              <a:t>，我們希望提供一個</a:t>
            </a:r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X Normal" charset="-120"/>
              </a:rPr>
              <a:t>能夠提升時間管理和參與活動的效能，有助於大學生的學習生涯規劃</a:t>
            </a:r>
            <a:endParaRPr lang="en-US" altLang="zh-TW" sz="2400" dirty="0" smtClean="0">
              <a:latin typeface="標楷體" panose="03000509000000000000" pitchFamily="65" charset="-120"/>
              <a:ea typeface="標楷體" panose="03000509000000000000" pitchFamily="65" charset="-120"/>
              <a:cs typeface="Gen Jyuu GothicX Normal" charset="-120"/>
            </a:endParaRPr>
          </a:p>
          <a:p>
            <a:pPr marL="0" indent="0">
              <a:buNone/>
            </a:pPr>
            <a:endParaRPr lang="zh-TW" altLang="zh-TW" sz="2400" dirty="0">
              <a:latin typeface="Gen Jyuu GothicX Normal" panose="020B0202020203020207" pitchFamily="34" charset="-120"/>
              <a:ea typeface="Gen Jyuu GothicX Normal" panose="020B0202020203020207" pitchFamily="34" charset="-120"/>
              <a:cs typeface="Gen Jyuu GothicX Normal" panose="020B0202020203020207" pitchFamily="34" charset="-120"/>
            </a:endParaRPr>
          </a:p>
          <a:p>
            <a:endParaRPr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1543523" y="5771661"/>
            <a:ext cx="1608659" cy="7529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 X Monospace Bol" panose="020B0609020203020207" pitchFamily="49" charset="-120"/>
              </a:rPr>
              <a:t>課表提醒</a:t>
            </a:r>
            <a:endParaRPr lang="zh-TW" altLang="en-US" sz="2400" b="1" dirty="0">
              <a:latin typeface="標楷體" panose="03000509000000000000" pitchFamily="65" charset="-120"/>
              <a:ea typeface="標楷體" panose="03000509000000000000" pitchFamily="65" charset="-120"/>
              <a:cs typeface="Gen Jyuu Gothic X Monospace Bol" panose="020B0609020203020207" pitchFamily="49" charset="-12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081000" y="5761647"/>
            <a:ext cx="1608659" cy="7529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 X Monospace Bol" panose="020B0609020203020207" pitchFamily="49" charset="-120"/>
              </a:rPr>
              <a:t>時間管理</a:t>
            </a:r>
            <a:endParaRPr lang="zh-TW" altLang="en-US" sz="2400" b="1" dirty="0">
              <a:latin typeface="標楷體" panose="03000509000000000000" pitchFamily="65" charset="-120"/>
              <a:ea typeface="標楷體" panose="03000509000000000000" pitchFamily="65" charset="-120"/>
              <a:cs typeface="Gen Jyuu Gothic X Monospace Bol" panose="020B0609020203020207" pitchFamily="49" charset="-12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647584" y="5761647"/>
            <a:ext cx="1608659" cy="7529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 X Monospace Bol" panose="020B0609020203020207" pitchFamily="49" charset="-120"/>
              </a:rPr>
              <a:t>財務管理</a:t>
            </a:r>
            <a:endParaRPr lang="zh-TW" altLang="en-US" sz="2400" b="1" dirty="0">
              <a:latin typeface="標楷體" panose="03000509000000000000" pitchFamily="65" charset="-120"/>
              <a:ea typeface="標楷體" panose="03000509000000000000" pitchFamily="65" charset="-120"/>
              <a:cs typeface="Gen Jyuu Gothic X Monospace Bol" panose="020B0609020203020207" pitchFamily="49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414" y="3873253"/>
            <a:ext cx="1666875" cy="1666875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1000" y="3849998"/>
            <a:ext cx="1619476" cy="1690130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9368" y="3873253"/>
            <a:ext cx="1666875" cy="166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193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專題功能與特色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  <a:cs typeface="Gen Jyuu Gothic XP Bold" panose="020B0602020203020207" pitchFamily="34" charset="-120"/>
            </a:endParaRPr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2965549816"/>
              </p:ext>
            </p:extLst>
          </p:nvPr>
        </p:nvGraphicFramePr>
        <p:xfrm>
          <a:off x="816864" y="1662434"/>
          <a:ext cx="10394707" cy="46521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74047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開發工具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  <a:cs typeface="Gen Jyuu Gothic XP Bold" panose="020B0602020203020207" pitchFamily="34" charset="-120"/>
            </a:endParaRPr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847034894"/>
              </p:ext>
            </p:extLst>
          </p:nvPr>
        </p:nvGraphicFramePr>
        <p:xfrm>
          <a:off x="-880051" y="1912831"/>
          <a:ext cx="10400795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圖片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3497" y="2569566"/>
            <a:ext cx="3196537" cy="318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2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時程規劃甘特圖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  <a:cs typeface="Gen Jyuu Gothic XP Bold" panose="020B0602020203020207" pitchFamily="34" charset="-120"/>
            </a:endParaRPr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4089933693"/>
              </p:ext>
            </p:extLst>
          </p:nvPr>
        </p:nvGraphicFramePr>
        <p:xfrm>
          <a:off x="816864" y="1908030"/>
          <a:ext cx="10769987" cy="41989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163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3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28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241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5433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3423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940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7392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5382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5382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5382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854331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75382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471740">
                <a:tc rowSpan="2"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7"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altLang="zh-TW" sz="2800" kern="100" dirty="0" smtClean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zh-TW" sz="2800" kern="100" dirty="0" smtClean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寒假</a:t>
                      </a:r>
                      <a:endParaRPr lang="zh-TW" sz="24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altLang="zh-TW" sz="2800" kern="100" dirty="0" smtClean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zh-TW" sz="2800" kern="100" dirty="0" smtClean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大</a:t>
                      </a:r>
                      <a:r>
                        <a:rPr lang="zh-TW" sz="28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三下</a:t>
                      </a:r>
                      <a:endParaRPr lang="zh-TW" sz="24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altLang="zh-TW" sz="2800" kern="100" dirty="0" smtClean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zh-TW" sz="2800" kern="100" dirty="0" smtClean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暑假</a:t>
                      </a:r>
                      <a:endParaRPr lang="zh-TW" sz="24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altLang="zh-TW" sz="2800" kern="100" dirty="0" smtClean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zh-TW" sz="2800" kern="100" dirty="0" smtClean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大</a:t>
                      </a:r>
                      <a:r>
                        <a:rPr lang="zh-TW" sz="28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四上</a:t>
                      </a:r>
                      <a:endParaRPr lang="zh-TW" sz="24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721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zh-TW" sz="1200" kern="100" dirty="0">
                        <a:effectLst/>
                        <a:latin typeface="Calibri"/>
                        <a:ea typeface="標楷體"/>
                        <a:cs typeface="Times New Roman"/>
                      </a:endParaRPr>
                    </a:p>
                  </a:txBody>
                  <a:tcPr marL="17780" marR="177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sz="2800" kern="100" dirty="0" smtClean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 smtClean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1</a:t>
                      </a:r>
                      <a:endParaRPr lang="zh-TW" sz="24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sz="2800" kern="100" dirty="0" smtClean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 smtClean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2</a:t>
                      </a:r>
                      <a:endParaRPr lang="zh-TW" sz="24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sz="2800" kern="100" dirty="0" smtClean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 smtClean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3</a:t>
                      </a:r>
                      <a:endParaRPr lang="zh-TW" sz="24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sz="2800" kern="100" dirty="0" smtClean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 smtClean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4</a:t>
                      </a:r>
                      <a:endParaRPr lang="zh-TW" sz="24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sz="2800" kern="100" dirty="0" smtClean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 smtClean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5</a:t>
                      </a:r>
                      <a:endParaRPr lang="zh-TW" sz="24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sz="2800" kern="100" dirty="0" smtClean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 smtClean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6</a:t>
                      </a:r>
                      <a:endParaRPr lang="zh-TW" sz="24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sz="2800" kern="100" dirty="0" smtClean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 smtClean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7</a:t>
                      </a:r>
                      <a:endParaRPr lang="zh-TW" sz="24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sz="2800" kern="100" dirty="0" smtClean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 smtClean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8</a:t>
                      </a:r>
                      <a:endParaRPr lang="zh-TW" sz="24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sz="2800" kern="100" dirty="0" smtClean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 smtClean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9</a:t>
                      </a:r>
                      <a:endParaRPr lang="zh-TW" sz="24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sz="2800" kern="100" dirty="0" smtClean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 smtClean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10</a:t>
                      </a:r>
                      <a:endParaRPr lang="zh-TW" sz="24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en-US" sz="2800" kern="100" dirty="0" smtClean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 smtClean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11</a:t>
                      </a:r>
                      <a:endParaRPr lang="zh-TW" sz="24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6437">
                <a:tc rowSpan="2">
                  <a:txBody>
                    <a:bodyPr/>
                    <a:lstStyle/>
                    <a:p>
                      <a:pPr marL="91440">
                        <a:lnSpc>
                          <a:spcPts val="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US" altLang="zh-TW" sz="2800" kern="100" dirty="0" smtClean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marL="91440">
                        <a:lnSpc>
                          <a:spcPts val="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altLang="en-US" sz="2800" kern="100" dirty="0" smtClean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功能構想</a:t>
                      </a:r>
                      <a:endParaRPr lang="zh-TW" sz="28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7780" marR="1778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63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endParaRPr lang="zh-TW" altLang="en-US" sz="1800" dirty="0"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solidFill>
                          <a:schemeClr val="tx1"/>
                        </a:solidFill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1815">
                <a:tc>
                  <a:txBody>
                    <a:bodyPr/>
                    <a:lstStyle/>
                    <a:p>
                      <a:pPr marL="91440" algn="l" defTabSz="914400" rtl="0" eaLnBrk="1" latinLnBrk="0" hangingPunct="1">
                        <a:lnSpc>
                          <a:spcPts val="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US" altLang="zh-TW" sz="2800" kern="100" dirty="0" smtClean="0">
                        <a:solidFill>
                          <a:schemeClr val="dk1"/>
                        </a:solidFill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marL="91440" algn="l" defTabSz="914400" rtl="0" eaLnBrk="1" latinLnBrk="0" hangingPunct="1">
                        <a:lnSpc>
                          <a:spcPts val="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altLang="en-US" sz="2800" kern="100" dirty="0" smtClean="0">
                          <a:solidFill>
                            <a:schemeClr val="dk1"/>
                          </a:solidFill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系統開發</a:t>
                      </a:r>
                      <a:endParaRPr lang="zh-TW" sz="2800" kern="100" dirty="0">
                        <a:solidFill>
                          <a:schemeClr val="dk1"/>
                        </a:solidFill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zh-TW" sz="1200" kern="100">
                        <a:effectLst/>
                        <a:latin typeface="Calibri"/>
                        <a:ea typeface="標楷體"/>
                        <a:cs typeface="Times New Roman"/>
                      </a:endParaRPr>
                    </a:p>
                  </a:txBody>
                  <a:tcPr marL="17780" marR="17780" marT="0" marB="0"/>
                </a:tc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marL="17780" marR="17780" marT="0" marB="0"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zh-TW" sz="12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標楷體"/>
                        <a:cs typeface="Times New Roman"/>
                      </a:endParaRPr>
                    </a:p>
                  </a:txBody>
                  <a:tcPr marL="17780" marR="17780" marT="0" marB="0"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zh-TW" sz="1200" kern="100" dirty="0">
                        <a:effectLst/>
                        <a:latin typeface="Calibri"/>
                        <a:ea typeface="標楷體"/>
                        <a:cs typeface="Times New Roman"/>
                      </a:endParaRPr>
                    </a:p>
                  </a:txBody>
                  <a:tcPr marL="17780" marR="17780" marT="0" marB="0"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zh-TW" sz="1200" kern="100" dirty="0">
                        <a:effectLst/>
                        <a:latin typeface="Calibri"/>
                        <a:ea typeface="標楷體"/>
                        <a:cs typeface="Times New Roman"/>
                      </a:endParaRPr>
                    </a:p>
                  </a:txBody>
                  <a:tcPr marL="17780" marR="17780" marT="0" marB="0"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zh-TW" sz="1200" kern="100" dirty="0">
                        <a:effectLst/>
                        <a:latin typeface="Calibri"/>
                        <a:ea typeface="標楷體"/>
                        <a:cs typeface="Times New Roman"/>
                      </a:endParaRPr>
                    </a:p>
                  </a:txBody>
                  <a:tcPr marL="17780" marR="17780" marT="0" marB="0"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zh-TW" sz="1200" kern="100" dirty="0">
                        <a:effectLst/>
                        <a:latin typeface="Calibri"/>
                        <a:ea typeface="標楷體"/>
                        <a:cs typeface="Times New Roman"/>
                      </a:endParaRPr>
                    </a:p>
                  </a:txBody>
                  <a:tcPr marL="17780" marR="17780" marT="0" marB="0"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zh-TW" sz="1200" kern="100">
                        <a:effectLst/>
                        <a:latin typeface="Calibri"/>
                        <a:ea typeface="標楷體"/>
                        <a:cs typeface="Times New Roman"/>
                      </a:endParaRPr>
                    </a:p>
                  </a:txBody>
                  <a:tcPr marL="17780" marR="17780" marT="0" marB="0"/>
                </a:tc>
                <a:tc vMerge="1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zh-TW" sz="1200" kern="100">
                        <a:effectLst/>
                        <a:latin typeface="Calibri"/>
                        <a:ea typeface="標楷體"/>
                        <a:cs typeface="Times New Roman"/>
                      </a:endParaRPr>
                    </a:p>
                  </a:txBody>
                  <a:tcPr marL="17780" marR="17780" marT="0" marB="0"/>
                </a:tc>
                <a:tc vMerge="1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zh-TW" sz="1200" kern="100">
                        <a:effectLst/>
                        <a:latin typeface="Calibri"/>
                        <a:ea typeface="標楷體"/>
                        <a:cs typeface="Times New Roman"/>
                      </a:endParaRPr>
                    </a:p>
                  </a:txBody>
                  <a:tcPr marL="17780" marR="17780" marT="0" marB="0"/>
                </a:tc>
                <a:tc vMerge="1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zh-TW" sz="1200" kern="100">
                        <a:effectLst/>
                        <a:latin typeface="Calibri"/>
                        <a:ea typeface="標楷體"/>
                        <a:cs typeface="Times New Roman"/>
                      </a:endParaRPr>
                    </a:p>
                  </a:txBody>
                  <a:tcPr marL="17780" marR="17780" marT="0" marB="0"/>
                </a:tc>
                <a:tc vMerge="1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zh-TW" sz="1200" kern="100">
                        <a:effectLst/>
                        <a:latin typeface="Calibri"/>
                        <a:ea typeface="標楷體"/>
                        <a:cs typeface="Times New Roman"/>
                      </a:endParaRPr>
                    </a:p>
                  </a:txBody>
                  <a:tcPr marL="17780" marR="177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05580">
                <a:tc>
                  <a:txBody>
                    <a:bodyPr/>
                    <a:lstStyle/>
                    <a:p>
                      <a:pPr marL="91440" algn="l" defTabSz="914400" rtl="0" eaLnBrk="1" latinLnBrk="0" hangingPunct="1">
                        <a:lnSpc>
                          <a:spcPts val="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US" altLang="zh-TW" sz="2800" kern="100" dirty="0" smtClean="0">
                        <a:solidFill>
                          <a:schemeClr val="dk1"/>
                        </a:solidFill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marL="91440" algn="l" defTabSz="914400" rtl="0" eaLnBrk="1" latinLnBrk="0" hangingPunct="1">
                        <a:lnSpc>
                          <a:spcPts val="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800" kern="100" dirty="0" smtClean="0">
                          <a:solidFill>
                            <a:schemeClr val="dk1"/>
                          </a:solidFill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系統整合</a:t>
                      </a:r>
                      <a:endParaRPr lang="zh-TW" sz="2800" kern="100" dirty="0">
                        <a:solidFill>
                          <a:schemeClr val="dk1"/>
                        </a:solidFill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zh-TW" sz="1200" kern="100">
                        <a:effectLst/>
                        <a:latin typeface="Calibri"/>
                        <a:ea typeface="標楷體"/>
                        <a:cs typeface="Times New Roman"/>
                      </a:endParaRPr>
                    </a:p>
                  </a:txBody>
                  <a:tcPr marL="17780" marR="17780" marT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indent="0" algn="l" defTabSz="914400" rtl="0" eaLnBrk="1" fontAlgn="auto" latinLnBrk="0" hangingPunct="1">
                        <a:lnSpc>
                          <a:spcPts val="16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00" dirty="0" smtClean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altLang="zh-TW" sz="1200" kern="100" dirty="0" smtClean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indent="0" algn="l" defTabSz="914400" rtl="0" eaLnBrk="1" fontAlgn="auto" latinLnBrk="0" hangingPunct="1">
                        <a:lnSpc>
                          <a:spcPts val="16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altLang="zh-TW" sz="1200" kern="100" dirty="0" smtClean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marL="91440" marR="0" indent="0" algn="l" defTabSz="914400" rtl="0" eaLnBrk="1" fontAlgn="auto" latinLnBrk="0" hangingPunct="1">
                        <a:lnSpc>
                          <a:spcPts val="16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zh-TW" sz="1200" kern="100" dirty="0" smtClean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marL="91440" marR="0" indent="0" algn="l" defTabSz="914400" rtl="0" eaLnBrk="1" fontAlgn="auto" latinLnBrk="0" hangingPunct="1">
                        <a:lnSpc>
                          <a:spcPts val="16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zh-TW" sz="1200" kern="100" dirty="0" smtClean="0">
                        <a:solidFill>
                          <a:schemeClr val="tx1"/>
                        </a:solidFill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48012">
                <a:tc>
                  <a:txBody>
                    <a:bodyPr/>
                    <a:lstStyle/>
                    <a:p>
                      <a:pPr marL="91440" algn="l" defTabSz="914400" rtl="0" eaLnBrk="1" latinLnBrk="0" hangingPunct="1">
                        <a:lnSpc>
                          <a:spcPts val="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US" altLang="zh-TW" sz="2800" kern="100" dirty="0" smtClean="0">
                        <a:solidFill>
                          <a:schemeClr val="dk1"/>
                        </a:solidFill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  <a:p>
                      <a:pPr marL="91440" algn="l" defTabSz="914400" rtl="0" eaLnBrk="1" latinLnBrk="0" hangingPunct="1">
                        <a:lnSpc>
                          <a:spcPts val="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altLang="en-US" sz="2800" kern="100" dirty="0" smtClean="0">
                          <a:solidFill>
                            <a:schemeClr val="dk1"/>
                          </a:solidFill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系統測試</a:t>
                      </a:r>
                      <a:endParaRPr lang="zh-TW" sz="2800" kern="100" dirty="0">
                        <a:solidFill>
                          <a:schemeClr val="dk1"/>
                        </a:solidFill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zh-TW" sz="1200" kern="100">
                        <a:effectLst/>
                        <a:latin typeface="Calibri"/>
                        <a:ea typeface="標楷體"/>
                        <a:cs typeface="Times New Roman"/>
                      </a:endParaRPr>
                    </a:p>
                  </a:txBody>
                  <a:tcPr marL="17780" marR="17780" marT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Gen Jyuu Gothic X Monospace Med" panose="020B0409020203020207" pitchFamily="49" charset="-120"/>
                          <a:ea typeface="Gen Jyuu Gothic X Monospace Med" panose="020B0409020203020207" pitchFamily="49" charset="-120"/>
                          <a:cs typeface="Gen Jyuu Gothic X Monospace Med" panose="020B0409020203020207" pitchFamily="49" charset="-120"/>
                        </a:rPr>
                        <a:t> </a:t>
                      </a:r>
                      <a:endParaRPr lang="zh-TW" sz="1200" kern="100" dirty="0">
                        <a:effectLst/>
                        <a:latin typeface="Gen Jyuu Gothic X Monospace Med" panose="020B0409020203020207" pitchFamily="49" charset="-120"/>
                        <a:ea typeface="Gen Jyuu Gothic X Monospace Med" panose="020B0409020203020207" pitchFamily="49" charset="-120"/>
                        <a:cs typeface="Gen Jyuu Gothic X Monospace Med" panose="020B0409020203020207" pitchFamily="49" charset="-120"/>
                      </a:endParaRPr>
                    </a:p>
                  </a:txBody>
                  <a:tcPr marL="17780" marR="17780" marT="0" marB="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1960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開發流程圖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  <a:cs typeface="Gen Jyuu Gothic XP Bold" panose="020B0602020203020207" pitchFamily="34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50" y="1733550"/>
            <a:ext cx="10658475" cy="478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099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85801" y="67965"/>
            <a:ext cx="10396883" cy="1151965"/>
          </a:xfrm>
        </p:spPr>
        <p:txBody>
          <a:bodyPr/>
          <a:lstStyle/>
          <a:p>
            <a:pPr algn="ctr"/>
            <a:r>
              <a:rPr lang="zh-TW" altLang="zh-TW" b="1" dirty="0">
                <a:latin typeface="標楷體" panose="03000509000000000000" pitchFamily="65" charset="-120"/>
                <a:ea typeface="標楷體" panose="03000509000000000000" pitchFamily="65" charset="-120"/>
                <a:cs typeface="Gen Jyuu Gothic XP Bold" panose="020B0602020203020207" pitchFamily="34" charset="-120"/>
              </a:rPr>
              <a:t>整體系統架構 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  <a:cs typeface="Gen Jyuu Gothic XP Bold" panose="020B0602020203020207" pitchFamily="34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049" y="1636286"/>
            <a:ext cx="7077075" cy="5098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442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中庸">
  <a:themeElements>
    <a:clrScheme name="中庸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中庸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中庸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1016</TotalTime>
  <Words>414</Words>
  <Application>Microsoft Office PowerPoint</Application>
  <PresentationFormat>寬螢幕</PresentationFormat>
  <Paragraphs>165</Paragraphs>
  <Slides>21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13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21</vt:i4>
      </vt:variant>
    </vt:vector>
  </HeadingPairs>
  <TitlesOfParts>
    <vt:vector size="36" baseType="lpstr">
      <vt:lpstr>微軟正黑體</vt:lpstr>
      <vt:lpstr>Gen Jyuu Gothic X Monospace Med</vt:lpstr>
      <vt:lpstr>標楷體</vt:lpstr>
      <vt:lpstr>Gen Jyuu GothicX Normal</vt:lpstr>
      <vt:lpstr>Gen Jyuu Gothic XP Bold</vt:lpstr>
      <vt:lpstr>Calibri</vt:lpstr>
      <vt:lpstr>新細明體</vt:lpstr>
      <vt:lpstr>Wingdings</vt:lpstr>
      <vt:lpstr>Calibri Light</vt:lpstr>
      <vt:lpstr>Tw Cen MT</vt:lpstr>
      <vt:lpstr>Wingdings 2</vt:lpstr>
      <vt:lpstr>Gen Jyuu Gothic X Monospace Bol</vt:lpstr>
      <vt:lpstr>Times New Roman</vt:lpstr>
      <vt:lpstr>HDOfficeLightV0</vt:lpstr>
      <vt:lpstr>中庸</vt:lpstr>
      <vt:lpstr>生活小幫手 - 以學生為例</vt:lpstr>
      <vt:lpstr>目錄</vt:lpstr>
      <vt:lpstr>組員與工作分配</vt:lpstr>
      <vt:lpstr>動機與目的</vt:lpstr>
      <vt:lpstr>專題功能與特色</vt:lpstr>
      <vt:lpstr>開發工具</vt:lpstr>
      <vt:lpstr>時程規劃甘特圖</vt:lpstr>
      <vt:lpstr>開發流程圖</vt:lpstr>
      <vt:lpstr>整體系統架構 </vt:lpstr>
      <vt:lpstr>App-功能架構</vt:lpstr>
      <vt:lpstr>網頁-功能架構</vt:lpstr>
      <vt:lpstr>網頁特色</vt:lpstr>
      <vt:lpstr>首頁</vt:lpstr>
      <vt:lpstr>登入</vt:lpstr>
      <vt:lpstr>關於App</vt:lpstr>
      <vt:lpstr>歷史紀錄</vt:lpstr>
      <vt:lpstr>圖表觀看</vt:lpstr>
      <vt:lpstr>App-Demo</vt:lpstr>
      <vt:lpstr>遭遇困難與解決</vt:lpstr>
      <vt:lpstr>未來展望</vt:lpstr>
      <vt:lpstr>          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即時通報與聯絡管理系統</dc:title>
  <dc:creator>呂昀儒</dc:creator>
  <cp:lastModifiedBy>李霽烝</cp:lastModifiedBy>
  <cp:revision>104</cp:revision>
  <dcterms:created xsi:type="dcterms:W3CDTF">2015-11-25T07:36:54Z</dcterms:created>
  <dcterms:modified xsi:type="dcterms:W3CDTF">2016-12-13T06:46:10Z</dcterms:modified>
</cp:coreProperties>
</file>

<file path=docProps/thumbnail.jpeg>
</file>